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56" r:id="rId3"/>
    <p:sldId id="286" r:id="rId4"/>
    <p:sldId id="285" r:id="rId5"/>
    <p:sldId id="287" r:id="rId6"/>
    <p:sldId id="288" r:id="rId7"/>
    <p:sldId id="259" r:id="rId8"/>
    <p:sldId id="289" r:id="rId9"/>
    <p:sldId id="290" r:id="rId10"/>
    <p:sldId id="291" r:id="rId11"/>
    <p:sldId id="292" r:id="rId12"/>
    <p:sldId id="293" r:id="rId13"/>
    <p:sldId id="279" r:id="rId14"/>
    <p:sldId id="295" r:id="rId15"/>
    <p:sldId id="296" r:id="rId16"/>
    <p:sldId id="280" r:id="rId17"/>
    <p:sldId id="297" r:id="rId18"/>
    <p:sldId id="294" r:id="rId19"/>
    <p:sldId id="298" r:id="rId20"/>
  </p:sldIdLst>
  <p:sldSz cx="12192000" cy="6858000"/>
  <p:notesSz cx="6858000" cy="994568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800"/>
    <a:srgbClr val="FFFF52"/>
    <a:srgbClr val="493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068" autoAdjust="0"/>
    <p:restoredTop sz="94660"/>
  </p:normalViewPr>
  <p:slideViewPr>
    <p:cSldViewPr snapToGrid="0">
      <p:cViewPr varScale="1">
        <p:scale>
          <a:sx n="80" d="100"/>
          <a:sy n="80" d="100"/>
        </p:scale>
        <p:origin x="468"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87.wmf"/><Relationship Id="rId3" Type="http://schemas.openxmlformats.org/officeDocument/2006/relationships/image" Target="../media/image82.wmf"/><Relationship Id="rId7" Type="http://schemas.openxmlformats.org/officeDocument/2006/relationships/image" Target="../media/image86.wmf"/><Relationship Id="rId2" Type="http://schemas.openxmlformats.org/officeDocument/2006/relationships/image" Target="../media/image81.wmf"/><Relationship Id="rId1" Type="http://schemas.openxmlformats.org/officeDocument/2006/relationships/image" Target="../media/image80.wmf"/><Relationship Id="rId6" Type="http://schemas.openxmlformats.org/officeDocument/2006/relationships/image" Target="../media/image85.wmf"/><Relationship Id="rId11" Type="http://schemas.openxmlformats.org/officeDocument/2006/relationships/image" Target="../media/image90.wmf"/><Relationship Id="rId5" Type="http://schemas.openxmlformats.org/officeDocument/2006/relationships/image" Target="../media/image84.wmf"/><Relationship Id="rId10" Type="http://schemas.openxmlformats.org/officeDocument/2006/relationships/image" Target="../media/image89.wmf"/><Relationship Id="rId4" Type="http://schemas.openxmlformats.org/officeDocument/2006/relationships/image" Target="../media/image83.wmf"/><Relationship Id="rId9" Type="http://schemas.openxmlformats.org/officeDocument/2006/relationships/image" Target="../media/image88.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95.wmf"/><Relationship Id="rId13" Type="http://schemas.openxmlformats.org/officeDocument/2006/relationships/image" Target="../media/image100.wmf"/><Relationship Id="rId3" Type="http://schemas.openxmlformats.org/officeDocument/2006/relationships/image" Target="../media/image85.wmf"/><Relationship Id="rId7" Type="http://schemas.openxmlformats.org/officeDocument/2006/relationships/image" Target="../media/image94.wmf"/><Relationship Id="rId12" Type="http://schemas.openxmlformats.org/officeDocument/2006/relationships/image" Target="../media/image99.wmf"/><Relationship Id="rId17" Type="http://schemas.openxmlformats.org/officeDocument/2006/relationships/image" Target="../media/image104.wmf"/><Relationship Id="rId2" Type="http://schemas.openxmlformats.org/officeDocument/2006/relationships/image" Target="../media/image84.wmf"/><Relationship Id="rId16" Type="http://schemas.openxmlformats.org/officeDocument/2006/relationships/image" Target="../media/image103.wmf"/><Relationship Id="rId1" Type="http://schemas.openxmlformats.org/officeDocument/2006/relationships/image" Target="../media/image83.wmf"/><Relationship Id="rId6" Type="http://schemas.openxmlformats.org/officeDocument/2006/relationships/image" Target="../media/image93.wmf"/><Relationship Id="rId11" Type="http://schemas.openxmlformats.org/officeDocument/2006/relationships/image" Target="../media/image98.wmf"/><Relationship Id="rId5" Type="http://schemas.openxmlformats.org/officeDocument/2006/relationships/image" Target="../media/image92.wmf"/><Relationship Id="rId15" Type="http://schemas.openxmlformats.org/officeDocument/2006/relationships/image" Target="../media/image102.wmf"/><Relationship Id="rId10" Type="http://schemas.openxmlformats.org/officeDocument/2006/relationships/image" Target="../media/image97.wmf"/><Relationship Id="rId4" Type="http://schemas.openxmlformats.org/officeDocument/2006/relationships/image" Target="../media/image91.wmf"/><Relationship Id="rId9" Type="http://schemas.openxmlformats.org/officeDocument/2006/relationships/image" Target="../media/image96.wmf"/><Relationship Id="rId14" Type="http://schemas.openxmlformats.org/officeDocument/2006/relationships/image" Target="../media/image101.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107.wmf"/><Relationship Id="rId2" Type="http://schemas.openxmlformats.org/officeDocument/2006/relationships/image" Target="../media/image106.wmf"/><Relationship Id="rId1" Type="http://schemas.openxmlformats.org/officeDocument/2006/relationships/image" Target="../media/image105.wmf"/><Relationship Id="rId6" Type="http://schemas.openxmlformats.org/officeDocument/2006/relationships/image" Target="../media/image110.wmf"/><Relationship Id="rId5" Type="http://schemas.openxmlformats.org/officeDocument/2006/relationships/image" Target="../media/image109.wmf"/><Relationship Id="rId4" Type="http://schemas.openxmlformats.org/officeDocument/2006/relationships/image" Target="../media/image10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12.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image" Target="../media/image114.wmf"/><Relationship Id="rId1" Type="http://schemas.openxmlformats.org/officeDocument/2006/relationships/image" Target="../media/image113.wmf"/><Relationship Id="rId4" Type="http://schemas.openxmlformats.org/officeDocument/2006/relationships/image" Target="../media/image116.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125.wmf"/><Relationship Id="rId3" Type="http://schemas.openxmlformats.org/officeDocument/2006/relationships/image" Target="../media/image120.wmf"/><Relationship Id="rId7" Type="http://schemas.openxmlformats.org/officeDocument/2006/relationships/image" Target="../media/image124.wmf"/><Relationship Id="rId2" Type="http://schemas.openxmlformats.org/officeDocument/2006/relationships/image" Target="../media/image119.wmf"/><Relationship Id="rId1" Type="http://schemas.openxmlformats.org/officeDocument/2006/relationships/image" Target="../media/image118.wmf"/><Relationship Id="rId6" Type="http://schemas.openxmlformats.org/officeDocument/2006/relationships/image" Target="../media/image123.wmf"/><Relationship Id="rId5" Type="http://schemas.openxmlformats.org/officeDocument/2006/relationships/image" Target="../media/image122.wmf"/><Relationship Id="rId4" Type="http://schemas.openxmlformats.org/officeDocument/2006/relationships/image" Target="../media/image121.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11" Type="http://schemas.openxmlformats.org/officeDocument/2006/relationships/image" Target="../media/image18.wmf"/><Relationship Id="rId5" Type="http://schemas.openxmlformats.org/officeDocument/2006/relationships/image" Target="../media/image12.wmf"/><Relationship Id="rId10" Type="http://schemas.openxmlformats.org/officeDocument/2006/relationships/image" Target="../media/image17.wmf"/><Relationship Id="rId4" Type="http://schemas.openxmlformats.org/officeDocument/2006/relationships/image" Target="../media/image11.wmf"/><Relationship Id="rId9"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image" Target="../media/image34.wmf"/><Relationship Id="rId3" Type="http://schemas.openxmlformats.org/officeDocument/2006/relationships/image" Target="../media/image24.wmf"/><Relationship Id="rId7" Type="http://schemas.openxmlformats.org/officeDocument/2006/relationships/image" Target="../media/image28.wmf"/><Relationship Id="rId12" Type="http://schemas.openxmlformats.org/officeDocument/2006/relationships/image" Target="../media/image33.wmf"/><Relationship Id="rId17" Type="http://schemas.openxmlformats.org/officeDocument/2006/relationships/image" Target="../media/image38.wmf"/><Relationship Id="rId2" Type="http://schemas.openxmlformats.org/officeDocument/2006/relationships/image" Target="../media/image23.wmf"/><Relationship Id="rId16" Type="http://schemas.openxmlformats.org/officeDocument/2006/relationships/image" Target="../media/image37.wmf"/><Relationship Id="rId1" Type="http://schemas.openxmlformats.org/officeDocument/2006/relationships/image" Target="../media/image22.wmf"/><Relationship Id="rId6" Type="http://schemas.openxmlformats.org/officeDocument/2006/relationships/image" Target="../media/image27.wmf"/><Relationship Id="rId11" Type="http://schemas.openxmlformats.org/officeDocument/2006/relationships/image" Target="../media/image32.wmf"/><Relationship Id="rId5" Type="http://schemas.openxmlformats.org/officeDocument/2006/relationships/image" Target="../media/image26.wmf"/><Relationship Id="rId15" Type="http://schemas.openxmlformats.org/officeDocument/2006/relationships/image" Target="../media/image36.wmf"/><Relationship Id="rId10" Type="http://schemas.openxmlformats.org/officeDocument/2006/relationships/image" Target="../media/image31.wmf"/><Relationship Id="rId4" Type="http://schemas.openxmlformats.org/officeDocument/2006/relationships/image" Target="../media/image25.wmf"/><Relationship Id="rId9" Type="http://schemas.openxmlformats.org/officeDocument/2006/relationships/image" Target="../media/image30.wmf"/><Relationship Id="rId14"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image" Target="../media/image42.wmf"/><Relationship Id="rId7" Type="http://schemas.openxmlformats.org/officeDocument/2006/relationships/image" Target="../media/image46.wmf"/><Relationship Id="rId2" Type="http://schemas.openxmlformats.org/officeDocument/2006/relationships/image" Target="../media/image41.wmf"/><Relationship Id="rId1" Type="http://schemas.openxmlformats.org/officeDocument/2006/relationships/image" Target="../media/image40.wmf"/><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 Id="rId9" Type="http://schemas.openxmlformats.org/officeDocument/2006/relationships/image" Target="../media/image48.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56.wmf"/><Relationship Id="rId13" Type="http://schemas.openxmlformats.org/officeDocument/2006/relationships/image" Target="../media/image61.wmf"/><Relationship Id="rId3" Type="http://schemas.openxmlformats.org/officeDocument/2006/relationships/image" Target="../media/image51.wmf"/><Relationship Id="rId7" Type="http://schemas.openxmlformats.org/officeDocument/2006/relationships/image" Target="../media/image55.wmf"/><Relationship Id="rId12" Type="http://schemas.openxmlformats.org/officeDocument/2006/relationships/image" Target="../media/image60.wmf"/><Relationship Id="rId2" Type="http://schemas.openxmlformats.org/officeDocument/2006/relationships/image" Target="../media/image50.wmf"/><Relationship Id="rId1" Type="http://schemas.openxmlformats.org/officeDocument/2006/relationships/image" Target="../media/image49.wmf"/><Relationship Id="rId6" Type="http://schemas.openxmlformats.org/officeDocument/2006/relationships/image" Target="../media/image54.wmf"/><Relationship Id="rId11" Type="http://schemas.openxmlformats.org/officeDocument/2006/relationships/image" Target="../media/image59.wmf"/><Relationship Id="rId5" Type="http://schemas.openxmlformats.org/officeDocument/2006/relationships/image" Target="../media/image53.wmf"/><Relationship Id="rId10" Type="http://schemas.openxmlformats.org/officeDocument/2006/relationships/image" Target="../media/image58.wmf"/><Relationship Id="rId4" Type="http://schemas.openxmlformats.org/officeDocument/2006/relationships/image" Target="../media/image52.wmf"/><Relationship Id="rId9" Type="http://schemas.openxmlformats.org/officeDocument/2006/relationships/image" Target="../media/image5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 Id="rId6" Type="http://schemas.openxmlformats.org/officeDocument/2006/relationships/image" Target="../media/image67.wmf"/><Relationship Id="rId5" Type="http://schemas.openxmlformats.org/officeDocument/2006/relationships/image" Target="../media/image66.wmf"/><Relationship Id="rId4" Type="http://schemas.openxmlformats.org/officeDocument/2006/relationships/image" Target="../media/image65.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76.wmf"/><Relationship Id="rId3" Type="http://schemas.openxmlformats.org/officeDocument/2006/relationships/image" Target="../media/image71.wmf"/><Relationship Id="rId7" Type="http://schemas.openxmlformats.org/officeDocument/2006/relationships/image" Target="../media/image75.wmf"/><Relationship Id="rId2" Type="http://schemas.openxmlformats.org/officeDocument/2006/relationships/image" Target="../media/image70.wmf"/><Relationship Id="rId1" Type="http://schemas.openxmlformats.org/officeDocument/2006/relationships/image" Target="../media/image69.wmf"/><Relationship Id="rId6" Type="http://schemas.openxmlformats.org/officeDocument/2006/relationships/image" Target="../media/image74.wmf"/><Relationship Id="rId11" Type="http://schemas.openxmlformats.org/officeDocument/2006/relationships/image" Target="../media/image79.wmf"/><Relationship Id="rId5" Type="http://schemas.openxmlformats.org/officeDocument/2006/relationships/image" Target="../media/image73.wmf"/><Relationship Id="rId10" Type="http://schemas.openxmlformats.org/officeDocument/2006/relationships/image" Target="../media/image78.wmf"/><Relationship Id="rId4" Type="http://schemas.openxmlformats.org/officeDocument/2006/relationships/image" Target="../media/image72.wmf"/><Relationship Id="rId9" Type="http://schemas.openxmlformats.org/officeDocument/2006/relationships/image" Target="../media/image77.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4641CE89-53BC-45C0-8661-507D9EC5AA1B}" type="datetimeFigureOut">
              <a:rPr lang="de-DE" smtClean="0"/>
              <a:t>12.09.2015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581391E-622B-4FCE-A929-84A7F6EEB4F0}" type="slidenum">
              <a:rPr lang="de-DE" smtClean="0"/>
              <a:t>‹#›</a:t>
            </a:fld>
            <a:endParaRPr lang="de-DE"/>
          </a:p>
        </p:txBody>
      </p:sp>
    </p:spTree>
    <p:extLst>
      <p:ext uri="{BB962C8B-B14F-4D97-AF65-F5344CB8AC3E}">
        <p14:creationId xmlns:p14="http://schemas.microsoft.com/office/powerpoint/2010/main" val="4151280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641CE89-53BC-45C0-8661-507D9EC5AA1B}" type="datetimeFigureOut">
              <a:rPr lang="de-DE" smtClean="0"/>
              <a:t>12.09.2015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581391E-622B-4FCE-A929-84A7F6EEB4F0}" type="slidenum">
              <a:rPr lang="de-DE" smtClean="0"/>
              <a:t>‹#›</a:t>
            </a:fld>
            <a:endParaRPr lang="de-DE"/>
          </a:p>
        </p:txBody>
      </p:sp>
    </p:spTree>
    <p:extLst>
      <p:ext uri="{BB962C8B-B14F-4D97-AF65-F5344CB8AC3E}">
        <p14:creationId xmlns:p14="http://schemas.microsoft.com/office/powerpoint/2010/main" val="601235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641CE89-53BC-45C0-8661-507D9EC5AA1B}" type="datetimeFigureOut">
              <a:rPr lang="de-DE" smtClean="0"/>
              <a:t>12.09.2015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581391E-622B-4FCE-A929-84A7F6EEB4F0}" type="slidenum">
              <a:rPr lang="de-DE" smtClean="0"/>
              <a:t>‹#›</a:t>
            </a:fld>
            <a:endParaRPr lang="de-DE"/>
          </a:p>
        </p:txBody>
      </p:sp>
    </p:spTree>
    <p:extLst>
      <p:ext uri="{BB962C8B-B14F-4D97-AF65-F5344CB8AC3E}">
        <p14:creationId xmlns:p14="http://schemas.microsoft.com/office/powerpoint/2010/main" val="1437616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641CE89-53BC-45C0-8661-507D9EC5AA1B}" type="datetimeFigureOut">
              <a:rPr lang="de-DE" smtClean="0"/>
              <a:t>12.09.2015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581391E-622B-4FCE-A929-84A7F6EEB4F0}" type="slidenum">
              <a:rPr lang="de-DE" smtClean="0"/>
              <a:t>‹#›</a:t>
            </a:fld>
            <a:endParaRPr lang="de-DE"/>
          </a:p>
        </p:txBody>
      </p:sp>
    </p:spTree>
    <p:extLst>
      <p:ext uri="{BB962C8B-B14F-4D97-AF65-F5344CB8AC3E}">
        <p14:creationId xmlns:p14="http://schemas.microsoft.com/office/powerpoint/2010/main" val="3988092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4641CE89-53BC-45C0-8661-507D9EC5AA1B}" type="datetimeFigureOut">
              <a:rPr lang="de-DE" smtClean="0"/>
              <a:t>12.09.2015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581391E-622B-4FCE-A929-84A7F6EEB4F0}" type="slidenum">
              <a:rPr lang="de-DE" smtClean="0"/>
              <a:t>‹#›</a:t>
            </a:fld>
            <a:endParaRPr lang="de-DE"/>
          </a:p>
        </p:txBody>
      </p:sp>
    </p:spTree>
    <p:extLst>
      <p:ext uri="{BB962C8B-B14F-4D97-AF65-F5344CB8AC3E}">
        <p14:creationId xmlns:p14="http://schemas.microsoft.com/office/powerpoint/2010/main" val="3026989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4641CE89-53BC-45C0-8661-507D9EC5AA1B}" type="datetimeFigureOut">
              <a:rPr lang="de-DE" smtClean="0"/>
              <a:t>12.09.2015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581391E-622B-4FCE-A929-84A7F6EEB4F0}" type="slidenum">
              <a:rPr lang="de-DE" smtClean="0"/>
              <a:t>‹#›</a:t>
            </a:fld>
            <a:endParaRPr lang="de-DE"/>
          </a:p>
        </p:txBody>
      </p:sp>
    </p:spTree>
    <p:extLst>
      <p:ext uri="{BB962C8B-B14F-4D97-AF65-F5344CB8AC3E}">
        <p14:creationId xmlns:p14="http://schemas.microsoft.com/office/powerpoint/2010/main" val="3677234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641CE89-53BC-45C0-8661-507D9EC5AA1B}" type="datetimeFigureOut">
              <a:rPr lang="de-DE" smtClean="0"/>
              <a:t>12.09.2015</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2581391E-622B-4FCE-A929-84A7F6EEB4F0}" type="slidenum">
              <a:rPr lang="de-DE" smtClean="0"/>
              <a:t>‹#›</a:t>
            </a:fld>
            <a:endParaRPr lang="de-DE"/>
          </a:p>
        </p:txBody>
      </p:sp>
    </p:spTree>
    <p:extLst>
      <p:ext uri="{BB962C8B-B14F-4D97-AF65-F5344CB8AC3E}">
        <p14:creationId xmlns:p14="http://schemas.microsoft.com/office/powerpoint/2010/main" val="2848112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4641CE89-53BC-45C0-8661-507D9EC5AA1B}" type="datetimeFigureOut">
              <a:rPr lang="de-DE" smtClean="0"/>
              <a:t>12.09.2015</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581391E-622B-4FCE-A929-84A7F6EEB4F0}" type="slidenum">
              <a:rPr lang="de-DE" smtClean="0"/>
              <a:t>‹#›</a:t>
            </a:fld>
            <a:endParaRPr lang="de-DE"/>
          </a:p>
        </p:txBody>
      </p:sp>
    </p:spTree>
    <p:extLst>
      <p:ext uri="{BB962C8B-B14F-4D97-AF65-F5344CB8AC3E}">
        <p14:creationId xmlns:p14="http://schemas.microsoft.com/office/powerpoint/2010/main" val="3043117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641CE89-53BC-45C0-8661-507D9EC5AA1B}" type="datetimeFigureOut">
              <a:rPr lang="de-DE" smtClean="0"/>
              <a:t>12.09.2015</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2581391E-622B-4FCE-A929-84A7F6EEB4F0}" type="slidenum">
              <a:rPr lang="de-DE" smtClean="0"/>
              <a:t>‹#›</a:t>
            </a:fld>
            <a:endParaRPr lang="de-DE"/>
          </a:p>
        </p:txBody>
      </p:sp>
    </p:spTree>
    <p:extLst>
      <p:ext uri="{BB962C8B-B14F-4D97-AF65-F5344CB8AC3E}">
        <p14:creationId xmlns:p14="http://schemas.microsoft.com/office/powerpoint/2010/main" val="334875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4641CE89-53BC-45C0-8661-507D9EC5AA1B}" type="datetimeFigureOut">
              <a:rPr lang="de-DE" smtClean="0"/>
              <a:t>12.09.2015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581391E-622B-4FCE-A929-84A7F6EEB4F0}" type="slidenum">
              <a:rPr lang="de-DE" smtClean="0"/>
              <a:t>‹#›</a:t>
            </a:fld>
            <a:endParaRPr lang="de-DE"/>
          </a:p>
        </p:txBody>
      </p:sp>
    </p:spTree>
    <p:extLst>
      <p:ext uri="{BB962C8B-B14F-4D97-AF65-F5344CB8AC3E}">
        <p14:creationId xmlns:p14="http://schemas.microsoft.com/office/powerpoint/2010/main" val="3596570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4641CE89-53BC-45C0-8661-507D9EC5AA1B}" type="datetimeFigureOut">
              <a:rPr lang="de-DE" smtClean="0"/>
              <a:t>12.09.2015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581391E-622B-4FCE-A929-84A7F6EEB4F0}" type="slidenum">
              <a:rPr lang="de-DE" smtClean="0"/>
              <a:t>‹#›</a:t>
            </a:fld>
            <a:endParaRPr lang="de-DE"/>
          </a:p>
        </p:txBody>
      </p:sp>
    </p:spTree>
    <p:extLst>
      <p:ext uri="{BB962C8B-B14F-4D97-AF65-F5344CB8AC3E}">
        <p14:creationId xmlns:p14="http://schemas.microsoft.com/office/powerpoint/2010/main" val="4112931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41CE89-53BC-45C0-8661-507D9EC5AA1B}" type="datetimeFigureOut">
              <a:rPr lang="de-DE" smtClean="0"/>
              <a:t>12.09.2015</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81391E-622B-4FCE-A929-84A7F6EEB4F0}" type="slidenum">
              <a:rPr lang="de-DE" smtClean="0"/>
              <a:t>‹#›</a:t>
            </a:fld>
            <a:endParaRPr lang="de-DE"/>
          </a:p>
        </p:txBody>
      </p:sp>
    </p:spTree>
    <p:extLst>
      <p:ext uri="{BB962C8B-B14F-4D97-AF65-F5344CB8AC3E}">
        <p14:creationId xmlns:p14="http://schemas.microsoft.com/office/powerpoint/2010/main" val="1539437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57.bin"/><Relationship Id="rId13" Type="http://schemas.openxmlformats.org/officeDocument/2006/relationships/image" Target="../media/image64.wmf"/><Relationship Id="rId18" Type="http://schemas.openxmlformats.org/officeDocument/2006/relationships/oleObject" Target="../embeddings/oleObject640.bin"/><Relationship Id="rId26" Type="http://schemas.openxmlformats.org/officeDocument/2006/relationships/image" Target="../media/image67.wmf"/><Relationship Id="rId3" Type="http://schemas.openxmlformats.org/officeDocument/2006/relationships/oleObject" Target="../embeddings/oleObject56.bin"/><Relationship Id="rId21" Type="http://schemas.openxmlformats.org/officeDocument/2006/relationships/oleObject" Target="../embeddings/oleObject60.bin"/><Relationship Id="rId7" Type="http://schemas.openxmlformats.org/officeDocument/2006/relationships/image" Target="../media/image68.png"/><Relationship Id="rId12" Type="http://schemas.openxmlformats.org/officeDocument/2006/relationships/oleObject" Target="../embeddings/oleObject58.bin"/><Relationship Id="rId17" Type="http://schemas.openxmlformats.org/officeDocument/2006/relationships/image" Target="../media/image65.wmf"/><Relationship Id="rId25" Type="http://schemas.openxmlformats.org/officeDocument/2006/relationships/oleObject" Target="../embeddings/oleObject61.bin"/><Relationship Id="rId2" Type="http://schemas.openxmlformats.org/officeDocument/2006/relationships/slideLayout" Target="../slideLayouts/slideLayout7.xml"/><Relationship Id="rId16" Type="http://schemas.openxmlformats.org/officeDocument/2006/relationships/oleObject" Target="../embeddings/oleObject59.bin"/><Relationship Id="rId20" Type="http://schemas.openxmlformats.org/officeDocument/2006/relationships/image" Target="../media/image740.png"/><Relationship Id="rId29" Type="http://schemas.openxmlformats.org/officeDocument/2006/relationships/oleObject" Target="../embeddings/oleObject62.bin"/><Relationship Id="rId1" Type="http://schemas.openxmlformats.org/officeDocument/2006/relationships/vmlDrawing" Target="../drawings/vmlDrawing8.vml"/><Relationship Id="rId6" Type="http://schemas.openxmlformats.org/officeDocument/2006/relationships/image" Target="../media/image62.wmf"/><Relationship Id="rId11" Type="http://schemas.openxmlformats.org/officeDocument/2006/relationships/image" Target="../media/image63.wmf"/><Relationship Id="rId24" Type="http://schemas.openxmlformats.org/officeDocument/2006/relationships/image" Target="../media/image66.wmf"/><Relationship Id="rId32" Type="http://schemas.openxmlformats.org/officeDocument/2006/relationships/image" Target="../media/image68.wmf"/><Relationship Id="rId5" Type="http://schemas.openxmlformats.org/officeDocument/2006/relationships/oleObject" Target="../embeddings/oleObject56.bin"/><Relationship Id="rId15" Type="http://schemas.openxmlformats.org/officeDocument/2006/relationships/image" Target="../media/image64.wmf"/><Relationship Id="rId23" Type="http://schemas.openxmlformats.org/officeDocument/2006/relationships/oleObject" Target="../embeddings/oleObject650.bin"/><Relationship Id="rId28" Type="http://schemas.openxmlformats.org/officeDocument/2006/relationships/image" Target="../media/image67.wmf"/><Relationship Id="rId10" Type="http://schemas.openxmlformats.org/officeDocument/2006/relationships/oleObject" Target="../embeddings/oleObject620.bin"/><Relationship Id="rId19" Type="http://schemas.openxmlformats.org/officeDocument/2006/relationships/image" Target="../media/image65.wmf"/><Relationship Id="rId31" Type="http://schemas.openxmlformats.org/officeDocument/2006/relationships/oleObject" Target="../embeddings/oleObject670.bin"/><Relationship Id="rId4" Type="http://schemas.openxmlformats.org/officeDocument/2006/relationships/image" Target="../media/image62.wmf"/><Relationship Id="rId9" Type="http://schemas.openxmlformats.org/officeDocument/2006/relationships/image" Target="../media/image63.wmf"/><Relationship Id="rId14" Type="http://schemas.openxmlformats.org/officeDocument/2006/relationships/oleObject" Target="../embeddings/oleObject630.bin"/><Relationship Id="rId22" Type="http://schemas.openxmlformats.org/officeDocument/2006/relationships/image" Target="../media/image66.wmf"/><Relationship Id="rId27" Type="http://schemas.openxmlformats.org/officeDocument/2006/relationships/oleObject" Target="../embeddings/oleObject660.bin"/></Relationships>
</file>

<file path=ppt/slides/_rels/slide11.xml.rels><?xml version="1.0" encoding="UTF-8" standalone="yes"?>
<Relationships xmlns="http://schemas.openxmlformats.org/package/2006/relationships"><Relationship Id="rId8" Type="http://schemas.openxmlformats.org/officeDocument/2006/relationships/image" Target="../media/image71.wmf"/><Relationship Id="rId13" Type="http://schemas.openxmlformats.org/officeDocument/2006/relationships/oleObject" Target="../embeddings/oleObject68.bin"/><Relationship Id="rId18" Type="http://schemas.openxmlformats.org/officeDocument/2006/relationships/image" Target="../media/image76.wmf"/><Relationship Id="rId3" Type="http://schemas.openxmlformats.org/officeDocument/2006/relationships/oleObject" Target="../embeddings/oleObject63.bin"/><Relationship Id="rId21" Type="http://schemas.openxmlformats.org/officeDocument/2006/relationships/oleObject" Target="../embeddings/oleObject72.bin"/><Relationship Id="rId7" Type="http://schemas.openxmlformats.org/officeDocument/2006/relationships/oleObject" Target="../embeddings/oleObject65.bin"/><Relationship Id="rId12" Type="http://schemas.openxmlformats.org/officeDocument/2006/relationships/image" Target="../media/image73.wmf"/><Relationship Id="rId17" Type="http://schemas.openxmlformats.org/officeDocument/2006/relationships/oleObject" Target="../embeddings/oleObject70.bin"/><Relationship Id="rId2" Type="http://schemas.openxmlformats.org/officeDocument/2006/relationships/slideLayout" Target="../slideLayouts/slideLayout7.xml"/><Relationship Id="rId16" Type="http://schemas.openxmlformats.org/officeDocument/2006/relationships/image" Target="../media/image75.wmf"/><Relationship Id="rId20" Type="http://schemas.openxmlformats.org/officeDocument/2006/relationships/image" Target="../media/image77.wmf"/><Relationship Id="rId1" Type="http://schemas.openxmlformats.org/officeDocument/2006/relationships/vmlDrawing" Target="../drawings/vmlDrawing9.vml"/><Relationship Id="rId6" Type="http://schemas.openxmlformats.org/officeDocument/2006/relationships/image" Target="../media/image70.wmf"/><Relationship Id="rId11" Type="http://schemas.openxmlformats.org/officeDocument/2006/relationships/oleObject" Target="../embeddings/oleObject67.bin"/><Relationship Id="rId24" Type="http://schemas.openxmlformats.org/officeDocument/2006/relationships/image" Target="../media/image79.wmf"/><Relationship Id="rId5" Type="http://schemas.openxmlformats.org/officeDocument/2006/relationships/oleObject" Target="../embeddings/oleObject64.bin"/><Relationship Id="rId15" Type="http://schemas.openxmlformats.org/officeDocument/2006/relationships/oleObject" Target="../embeddings/oleObject69.bin"/><Relationship Id="rId23" Type="http://schemas.openxmlformats.org/officeDocument/2006/relationships/oleObject" Target="../embeddings/oleObject73.bin"/><Relationship Id="rId10" Type="http://schemas.openxmlformats.org/officeDocument/2006/relationships/image" Target="../media/image72.wmf"/><Relationship Id="rId19" Type="http://schemas.openxmlformats.org/officeDocument/2006/relationships/oleObject" Target="../embeddings/oleObject71.bin"/><Relationship Id="rId4" Type="http://schemas.openxmlformats.org/officeDocument/2006/relationships/image" Target="../media/image69.wmf"/><Relationship Id="rId9" Type="http://schemas.openxmlformats.org/officeDocument/2006/relationships/oleObject" Target="../embeddings/oleObject66.bin"/><Relationship Id="rId14" Type="http://schemas.openxmlformats.org/officeDocument/2006/relationships/image" Target="../media/image74.wmf"/><Relationship Id="rId22" Type="http://schemas.openxmlformats.org/officeDocument/2006/relationships/image" Target="../media/image78.wmf"/></Relationships>
</file>

<file path=ppt/slides/_rels/slide12.xml.rels><?xml version="1.0" encoding="UTF-8" standalone="yes"?>
<Relationships xmlns="http://schemas.openxmlformats.org/package/2006/relationships"><Relationship Id="rId8" Type="http://schemas.openxmlformats.org/officeDocument/2006/relationships/image" Target="../media/image82.wmf"/><Relationship Id="rId13" Type="http://schemas.openxmlformats.org/officeDocument/2006/relationships/oleObject" Target="../embeddings/oleObject79.bin"/><Relationship Id="rId18" Type="http://schemas.openxmlformats.org/officeDocument/2006/relationships/image" Target="../media/image87.wmf"/><Relationship Id="rId3" Type="http://schemas.openxmlformats.org/officeDocument/2006/relationships/oleObject" Target="../embeddings/oleObject74.bin"/><Relationship Id="rId21" Type="http://schemas.openxmlformats.org/officeDocument/2006/relationships/oleObject" Target="../embeddings/oleObject83.bin"/><Relationship Id="rId7" Type="http://schemas.openxmlformats.org/officeDocument/2006/relationships/oleObject" Target="../embeddings/oleObject76.bin"/><Relationship Id="rId12" Type="http://schemas.openxmlformats.org/officeDocument/2006/relationships/image" Target="../media/image84.wmf"/><Relationship Id="rId17" Type="http://schemas.openxmlformats.org/officeDocument/2006/relationships/oleObject" Target="../embeddings/oleObject81.bin"/><Relationship Id="rId2" Type="http://schemas.openxmlformats.org/officeDocument/2006/relationships/slideLayout" Target="../slideLayouts/slideLayout7.xml"/><Relationship Id="rId16" Type="http://schemas.openxmlformats.org/officeDocument/2006/relationships/image" Target="../media/image86.wmf"/><Relationship Id="rId20" Type="http://schemas.openxmlformats.org/officeDocument/2006/relationships/image" Target="../media/image88.wmf"/><Relationship Id="rId1" Type="http://schemas.openxmlformats.org/officeDocument/2006/relationships/vmlDrawing" Target="../drawings/vmlDrawing10.vml"/><Relationship Id="rId6" Type="http://schemas.openxmlformats.org/officeDocument/2006/relationships/image" Target="../media/image81.wmf"/><Relationship Id="rId11" Type="http://schemas.openxmlformats.org/officeDocument/2006/relationships/oleObject" Target="../embeddings/oleObject78.bin"/><Relationship Id="rId24" Type="http://schemas.openxmlformats.org/officeDocument/2006/relationships/image" Target="../media/image90.wmf"/><Relationship Id="rId5" Type="http://schemas.openxmlformats.org/officeDocument/2006/relationships/oleObject" Target="../embeddings/oleObject75.bin"/><Relationship Id="rId15" Type="http://schemas.openxmlformats.org/officeDocument/2006/relationships/oleObject" Target="../embeddings/oleObject80.bin"/><Relationship Id="rId23" Type="http://schemas.openxmlformats.org/officeDocument/2006/relationships/oleObject" Target="../embeddings/oleObject84.bin"/><Relationship Id="rId10" Type="http://schemas.openxmlformats.org/officeDocument/2006/relationships/image" Target="../media/image83.wmf"/><Relationship Id="rId19" Type="http://schemas.openxmlformats.org/officeDocument/2006/relationships/oleObject" Target="../embeddings/oleObject82.bin"/><Relationship Id="rId4" Type="http://schemas.openxmlformats.org/officeDocument/2006/relationships/image" Target="../media/image80.wmf"/><Relationship Id="rId9" Type="http://schemas.openxmlformats.org/officeDocument/2006/relationships/oleObject" Target="../embeddings/oleObject77.bin"/><Relationship Id="rId14" Type="http://schemas.openxmlformats.org/officeDocument/2006/relationships/image" Target="../media/image85.wmf"/><Relationship Id="rId22" Type="http://schemas.openxmlformats.org/officeDocument/2006/relationships/image" Target="../media/image89.wmf"/></Relationships>
</file>

<file path=ppt/slides/_rels/slide13.xml.rels><?xml version="1.0" encoding="UTF-8" standalone="yes"?>
<Relationships xmlns="http://schemas.openxmlformats.org/package/2006/relationships"><Relationship Id="rId13" Type="http://schemas.openxmlformats.org/officeDocument/2006/relationships/oleObject" Target="../embeddings/oleObject90.bin"/><Relationship Id="rId18" Type="http://schemas.openxmlformats.org/officeDocument/2006/relationships/image" Target="../media/image95.wmf"/><Relationship Id="rId26" Type="http://schemas.openxmlformats.org/officeDocument/2006/relationships/image" Target="../media/image99.wmf"/><Relationship Id="rId3" Type="http://schemas.openxmlformats.org/officeDocument/2006/relationships/oleObject" Target="../embeddings/oleObject85.bin"/><Relationship Id="rId21" Type="http://schemas.openxmlformats.org/officeDocument/2006/relationships/oleObject" Target="../embeddings/oleObject94.bin"/><Relationship Id="rId34" Type="http://schemas.openxmlformats.org/officeDocument/2006/relationships/image" Target="../media/image103.wmf"/><Relationship Id="rId7" Type="http://schemas.openxmlformats.org/officeDocument/2006/relationships/oleObject" Target="../embeddings/oleObject87.bin"/><Relationship Id="rId12" Type="http://schemas.openxmlformats.org/officeDocument/2006/relationships/image" Target="../media/image92.wmf"/><Relationship Id="rId17" Type="http://schemas.openxmlformats.org/officeDocument/2006/relationships/oleObject" Target="../embeddings/oleObject92.bin"/><Relationship Id="rId25" Type="http://schemas.openxmlformats.org/officeDocument/2006/relationships/oleObject" Target="../embeddings/oleObject96.bin"/><Relationship Id="rId33" Type="http://schemas.openxmlformats.org/officeDocument/2006/relationships/oleObject" Target="../embeddings/oleObject100.bin"/><Relationship Id="rId2" Type="http://schemas.openxmlformats.org/officeDocument/2006/relationships/slideLayout" Target="../slideLayouts/slideLayout7.xml"/><Relationship Id="rId16" Type="http://schemas.openxmlformats.org/officeDocument/2006/relationships/image" Target="../media/image94.wmf"/><Relationship Id="rId20" Type="http://schemas.openxmlformats.org/officeDocument/2006/relationships/image" Target="../media/image96.wmf"/><Relationship Id="rId29" Type="http://schemas.openxmlformats.org/officeDocument/2006/relationships/oleObject" Target="../embeddings/oleObject98.bin"/><Relationship Id="rId1" Type="http://schemas.openxmlformats.org/officeDocument/2006/relationships/vmlDrawing" Target="../drawings/vmlDrawing11.vml"/><Relationship Id="rId6" Type="http://schemas.openxmlformats.org/officeDocument/2006/relationships/image" Target="../media/image84.wmf"/><Relationship Id="rId11" Type="http://schemas.openxmlformats.org/officeDocument/2006/relationships/oleObject" Target="../embeddings/oleObject89.bin"/><Relationship Id="rId24" Type="http://schemas.openxmlformats.org/officeDocument/2006/relationships/image" Target="../media/image98.wmf"/><Relationship Id="rId32" Type="http://schemas.openxmlformats.org/officeDocument/2006/relationships/image" Target="../media/image102.wmf"/><Relationship Id="rId5" Type="http://schemas.openxmlformats.org/officeDocument/2006/relationships/oleObject" Target="../embeddings/oleObject86.bin"/><Relationship Id="rId15" Type="http://schemas.openxmlformats.org/officeDocument/2006/relationships/oleObject" Target="../embeddings/oleObject91.bin"/><Relationship Id="rId23" Type="http://schemas.openxmlformats.org/officeDocument/2006/relationships/oleObject" Target="../embeddings/oleObject95.bin"/><Relationship Id="rId28" Type="http://schemas.openxmlformats.org/officeDocument/2006/relationships/image" Target="../media/image100.wmf"/><Relationship Id="rId36" Type="http://schemas.openxmlformats.org/officeDocument/2006/relationships/image" Target="../media/image104.wmf"/><Relationship Id="rId10" Type="http://schemas.openxmlformats.org/officeDocument/2006/relationships/image" Target="../media/image91.wmf"/><Relationship Id="rId19" Type="http://schemas.openxmlformats.org/officeDocument/2006/relationships/oleObject" Target="../embeddings/oleObject93.bin"/><Relationship Id="rId31" Type="http://schemas.openxmlformats.org/officeDocument/2006/relationships/oleObject" Target="../embeddings/oleObject99.bin"/><Relationship Id="rId4" Type="http://schemas.openxmlformats.org/officeDocument/2006/relationships/image" Target="../media/image83.wmf"/><Relationship Id="rId9" Type="http://schemas.openxmlformats.org/officeDocument/2006/relationships/oleObject" Target="../embeddings/oleObject88.bin"/><Relationship Id="rId14" Type="http://schemas.openxmlformats.org/officeDocument/2006/relationships/image" Target="../media/image93.wmf"/><Relationship Id="rId22" Type="http://schemas.openxmlformats.org/officeDocument/2006/relationships/image" Target="../media/image97.wmf"/><Relationship Id="rId27" Type="http://schemas.openxmlformats.org/officeDocument/2006/relationships/oleObject" Target="../embeddings/oleObject97.bin"/><Relationship Id="rId30" Type="http://schemas.openxmlformats.org/officeDocument/2006/relationships/image" Target="../media/image101.wmf"/><Relationship Id="rId35" Type="http://schemas.openxmlformats.org/officeDocument/2006/relationships/oleObject" Target="../embeddings/oleObject101.bin"/><Relationship Id="rId8" Type="http://schemas.openxmlformats.org/officeDocument/2006/relationships/image" Target="../media/image85.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104.bin"/><Relationship Id="rId13" Type="http://schemas.openxmlformats.org/officeDocument/2006/relationships/image" Target="../media/image109.wmf"/><Relationship Id="rId3" Type="http://schemas.openxmlformats.org/officeDocument/2006/relationships/oleObject" Target="../embeddings/oleObject102.bin"/><Relationship Id="rId7" Type="http://schemas.openxmlformats.org/officeDocument/2006/relationships/image" Target="../media/image106.wmf"/><Relationship Id="rId12" Type="http://schemas.openxmlformats.org/officeDocument/2006/relationships/oleObject" Target="../embeddings/oleObject106.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103.bin"/><Relationship Id="rId11" Type="http://schemas.openxmlformats.org/officeDocument/2006/relationships/image" Target="../media/image108.wmf"/><Relationship Id="rId5" Type="http://schemas.openxmlformats.org/officeDocument/2006/relationships/image" Target="../media/image111.png"/><Relationship Id="rId15" Type="http://schemas.openxmlformats.org/officeDocument/2006/relationships/image" Target="../media/image110.wmf"/><Relationship Id="rId10" Type="http://schemas.openxmlformats.org/officeDocument/2006/relationships/oleObject" Target="../embeddings/oleObject105.bin"/><Relationship Id="rId4" Type="http://schemas.openxmlformats.org/officeDocument/2006/relationships/image" Target="../media/image105.wmf"/><Relationship Id="rId9" Type="http://schemas.openxmlformats.org/officeDocument/2006/relationships/image" Target="../media/image107.wmf"/><Relationship Id="rId14" Type="http://schemas.openxmlformats.org/officeDocument/2006/relationships/oleObject" Target="../embeddings/oleObject107.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08.bin"/><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image" Target="../media/image112.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111.bin"/><Relationship Id="rId3" Type="http://schemas.openxmlformats.org/officeDocument/2006/relationships/image" Target="../media/image117.png"/><Relationship Id="rId7" Type="http://schemas.openxmlformats.org/officeDocument/2006/relationships/image" Target="../media/image114.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110.bin"/><Relationship Id="rId11" Type="http://schemas.openxmlformats.org/officeDocument/2006/relationships/image" Target="../media/image116.wmf"/><Relationship Id="rId5" Type="http://schemas.openxmlformats.org/officeDocument/2006/relationships/image" Target="../media/image113.wmf"/><Relationship Id="rId10" Type="http://schemas.openxmlformats.org/officeDocument/2006/relationships/oleObject" Target="../embeddings/oleObject112.bin"/><Relationship Id="rId4" Type="http://schemas.openxmlformats.org/officeDocument/2006/relationships/oleObject" Target="../embeddings/oleObject109.bin"/><Relationship Id="rId9" Type="http://schemas.openxmlformats.org/officeDocument/2006/relationships/image" Target="../media/image115.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15.bin"/><Relationship Id="rId13" Type="http://schemas.openxmlformats.org/officeDocument/2006/relationships/image" Target="../media/image122.wmf"/><Relationship Id="rId18" Type="http://schemas.openxmlformats.org/officeDocument/2006/relationships/oleObject" Target="../embeddings/oleObject120.bin"/><Relationship Id="rId3" Type="http://schemas.openxmlformats.org/officeDocument/2006/relationships/image" Target="../media/image126.png"/><Relationship Id="rId7" Type="http://schemas.openxmlformats.org/officeDocument/2006/relationships/image" Target="../media/image119.wmf"/><Relationship Id="rId12" Type="http://schemas.openxmlformats.org/officeDocument/2006/relationships/oleObject" Target="../embeddings/oleObject117.bin"/><Relationship Id="rId17" Type="http://schemas.openxmlformats.org/officeDocument/2006/relationships/image" Target="../media/image124.wmf"/><Relationship Id="rId2" Type="http://schemas.openxmlformats.org/officeDocument/2006/relationships/slideLayout" Target="../slideLayouts/slideLayout7.xml"/><Relationship Id="rId16" Type="http://schemas.openxmlformats.org/officeDocument/2006/relationships/oleObject" Target="../embeddings/oleObject119.bin"/><Relationship Id="rId1" Type="http://schemas.openxmlformats.org/officeDocument/2006/relationships/vmlDrawing" Target="../drawings/vmlDrawing15.vml"/><Relationship Id="rId6" Type="http://schemas.openxmlformats.org/officeDocument/2006/relationships/oleObject" Target="../embeddings/oleObject114.bin"/><Relationship Id="rId11" Type="http://schemas.openxmlformats.org/officeDocument/2006/relationships/image" Target="../media/image121.wmf"/><Relationship Id="rId5" Type="http://schemas.openxmlformats.org/officeDocument/2006/relationships/image" Target="../media/image118.wmf"/><Relationship Id="rId15" Type="http://schemas.openxmlformats.org/officeDocument/2006/relationships/image" Target="../media/image123.wmf"/><Relationship Id="rId10" Type="http://schemas.openxmlformats.org/officeDocument/2006/relationships/oleObject" Target="../embeddings/oleObject116.bin"/><Relationship Id="rId19" Type="http://schemas.openxmlformats.org/officeDocument/2006/relationships/image" Target="../media/image125.wmf"/><Relationship Id="rId4" Type="http://schemas.openxmlformats.org/officeDocument/2006/relationships/oleObject" Target="../embeddings/oleObject113.bin"/><Relationship Id="rId9" Type="http://schemas.openxmlformats.org/officeDocument/2006/relationships/image" Target="../media/image120.wmf"/><Relationship Id="rId14" Type="http://schemas.openxmlformats.org/officeDocument/2006/relationships/oleObject" Target="../embeddings/oleObject118.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oleObject" Target="../embeddings/oleObject1.bin"/><Relationship Id="rId7" Type="http://schemas.openxmlformats.org/officeDocument/2006/relationships/image" Target="../media/image4.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6.png"/><Relationship Id="rId10" Type="http://schemas.openxmlformats.org/officeDocument/2006/relationships/image" Target="../media/image7.png"/><Relationship Id="rId4" Type="http://schemas.openxmlformats.org/officeDocument/2006/relationships/image" Target="../media/image3.wmf"/><Relationship Id="rId9" Type="http://schemas.openxmlformats.org/officeDocument/2006/relationships/image" Target="../media/image5.wmf"/></Relationships>
</file>

<file path=ppt/slides/_rels/slide4.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oleObject" Target="../embeddings/oleObject9.bin"/><Relationship Id="rId18" Type="http://schemas.openxmlformats.org/officeDocument/2006/relationships/image" Target="../media/image15.wmf"/><Relationship Id="rId3" Type="http://schemas.openxmlformats.org/officeDocument/2006/relationships/oleObject" Target="../embeddings/oleObject4.bin"/><Relationship Id="rId21" Type="http://schemas.openxmlformats.org/officeDocument/2006/relationships/oleObject" Target="../embeddings/oleObject13.bin"/><Relationship Id="rId7" Type="http://schemas.openxmlformats.org/officeDocument/2006/relationships/oleObject" Target="../embeddings/oleObject6.bin"/><Relationship Id="rId12" Type="http://schemas.openxmlformats.org/officeDocument/2006/relationships/image" Target="../media/image12.wmf"/><Relationship Id="rId17" Type="http://schemas.openxmlformats.org/officeDocument/2006/relationships/oleObject" Target="../embeddings/oleObject11.bin"/><Relationship Id="rId2" Type="http://schemas.openxmlformats.org/officeDocument/2006/relationships/slideLayout" Target="../slideLayouts/slideLayout1.xml"/><Relationship Id="rId16" Type="http://schemas.openxmlformats.org/officeDocument/2006/relationships/image" Target="../media/image14.wmf"/><Relationship Id="rId20" Type="http://schemas.openxmlformats.org/officeDocument/2006/relationships/image" Target="../media/image16.wmf"/><Relationship Id="rId1" Type="http://schemas.openxmlformats.org/officeDocument/2006/relationships/vmlDrawing" Target="../drawings/vmlDrawing2.vml"/><Relationship Id="rId6" Type="http://schemas.openxmlformats.org/officeDocument/2006/relationships/image" Target="../media/image9.wmf"/><Relationship Id="rId11" Type="http://schemas.openxmlformats.org/officeDocument/2006/relationships/oleObject" Target="../embeddings/oleObject8.bin"/><Relationship Id="rId24" Type="http://schemas.openxmlformats.org/officeDocument/2006/relationships/image" Target="../media/image18.wmf"/><Relationship Id="rId5" Type="http://schemas.openxmlformats.org/officeDocument/2006/relationships/oleObject" Target="../embeddings/oleObject5.bin"/><Relationship Id="rId15" Type="http://schemas.openxmlformats.org/officeDocument/2006/relationships/oleObject" Target="../embeddings/oleObject10.bin"/><Relationship Id="rId23" Type="http://schemas.openxmlformats.org/officeDocument/2006/relationships/oleObject" Target="../embeddings/oleObject14.bin"/><Relationship Id="rId10" Type="http://schemas.openxmlformats.org/officeDocument/2006/relationships/image" Target="../media/image11.wmf"/><Relationship Id="rId19" Type="http://schemas.openxmlformats.org/officeDocument/2006/relationships/oleObject" Target="../embeddings/oleObject12.bin"/><Relationship Id="rId4" Type="http://schemas.openxmlformats.org/officeDocument/2006/relationships/image" Target="../media/image8.wmf"/><Relationship Id="rId9" Type="http://schemas.openxmlformats.org/officeDocument/2006/relationships/oleObject" Target="../embeddings/oleObject7.bin"/><Relationship Id="rId14" Type="http://schemas.openxmlformats.org/officeDocument/2006/relationships/image" Target="../media/image13.wmf"/><Relationship Id="rId22" Type="http://schemas.openxmlformats.org/officeDocument/2006/relationships/image" Target="../media/image17.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19.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21.png"/><Relationship Id="rId4" Type="http://schemas.openxmlformats.org/officeDocument/2006/relationships/image" Target="../media/image20.wmf"/></Relationships>
</file>

<file path=ppt/slides/_rels/slide7.xml.rels><?xml version="1.0" encoding="UTF-8" standalone="yes"?>
<Relationships xmlns="http://schemas.openxmlformats.org/package/2006/relationships"><Relationship Id="rId13" Type="http://schemas.openxmlformats.org/officeDocument/2006/relationships/image" Target="../media/image26.wmf"/><Relationship Id="rId18" Type="http://schemas.openxmlformats.org/officeDocument/2006/relationships/oleObject" Target="../embeddings/oleObject24.bin"/><Relationship Id="rId26" Type="http://schemas.openxmlformats.org/officeDocument/2006/relationships/oleObject" Target="../embeddings/oleObject28.bin"/><Relationship Id="rId21" Type="http://schemas.openxmlformats.org/officeDocument/2006/relationships/image" Target="../media/image30.wmf"/><Relationship Id="rId34" Type="http://schemas.openxmlformats.org/officeDocument/2006/relationships/oleObject" Target="../embeddings/oleObject32.bin"/><Relationship Id="rId7" Type="http://schemas.openxmlformats.org/officeDocument/2006/relationships/image" Target="../media/image23.wmf"/><Relationship Id="rId12" Type="http://schemas.openxmlformats.org/officeDocument/2006/relationships/oleObject" Target="../embeddings/oleObject21.bin"/><Relationship Id="rId17" Type="http://schemas.openxmlformats.org/officeDocument/2006/relationships/image" Target="../media/image28.wmf"/><Relationship Id="rId25" Type="http://schemas.openxmlformats.org/officeDocument/2006/relationships/image" Target="../media/image32.wmf"/><Relationship Id="rId33" Type="http://schemas.openxmlformats.org/officeDocument/2006/relationships/image" Target="../media/image36.wmf"/><Relationship Id="rId2" Type="http://schemas.openxmlformats.org/officeDocument/2006/relationships/slideLayout" Target="../slideLayouts/slideLayout2.xml"/><Relationship Id="rId16" Type="http://schemas.openxmlformats.org/officeDocument/2006/relationships/oleObject" Target="../embeddings/oleObject23.bin"/><Relationship Id="rId20" Type="http://schemas.openxmlformats.org/officeDocument/2006/relationships/oleObject" Target="../embeddings/oleObject25.bin"/><Relationship Id="rId29" Type="http://schemas.openxmlformats.org/officeDocument/2006/relationships/image" Target="../media/image34.wmf"/><Relationship Id="rId1" Type="http://schemas.openxmlformats.org/officeDocument/2006/relationships/vmlDrawing" Target="../drawings/vmlDrawing5.vml"/><Relationship Id="rId6" Type="http://schemas.openxmlformats.org/officeDocument/2006/relationships/oleObject" Target="../embeddings/oleObject18.bin"/><Relationship Id="rId11" Type="http://schemas.openxmlformats.org/officeDocument/2006/relationships/image" Target="../media/image25.wmf"/><Relationship Id="rId24" Type="http://schemas.openxmlformats.org/officeDocument/2006/relationships/oleObject" Target="../embeddings/oleObject27.bin"/><Relationship Id="rId32" Type="http://schemas.openxmlformats.org/officeDocument/2006/relationships/oleObject" Target="../embeddings/oleObject31.bin"/><Relationship Id="rId37" Type="http://schemas.openxmlformats.org/officeDocument/2006/relationships/image" Target="../media/image38.wmf"/><Relationship Id="rId5" Type="http://schemas.openxmlformats.org/officeDocument/2006/relationships/image" Target="../media/image22.wmf"/><Relationship Id="rId15" Type="http://schemas.openxmlformats.org/officeDocument/2006/relationships/image" Target="../media/image27.wmf"/><Relationship Id="rId23" Type="http://schemas.openxmlformats.org/officeDocument/2006/relationships/image" Target="../media/image31.wmf"/><Relationship Id="rId28" Type="http://schemas.openxmlformats.org/officeDocument/2006/relationships/oleObject" Target="../embeddings/oleObject29.bin"/><Relationship Id="rId36" Type="http://schemas.openxmlformats.org/officeDocument/2006/relationships/oleObject" Target="../embeddings/oleObject33.bin"/><Relationship Id="rId10" Type="http://schemas.openxmlformats.org/officeDocument/2006/relationships/oleObject" Target="../embeddings/oleObject20.bin"/><Relationship Id="rId19" Type="http://schemas.openxmlformats.org/officeDocument/2006/relationships/image" Target="../media/image29.wmf"/><Relationship Id="rId31" Type="http://schemas.openxmlformats.org/officeDocument/2006/relationships/image" Target="../media/image35.wmf"/><Relationship Id="rId4" Type="http://schemas.openxmlformats.org/officeDocument/2006/relationships/oleObject" Target="../embeddings/oleObject17.bin"/><Relationship Id="rId9" Type="http://schemas.openxmlformats.org/officeDocument/2006/relationships/image" Target="../media/image24.wmf"/><Relationship Id="rId14" Type="http://schemas.openxmlformats.org/officeDocument/2006/relationships/oleObject" Target="../embeddings/oleObject22.bin"/><Relationship Id="rId22" Type="http://schemas.openxmlformats.org/officeDocument/2006/relationships/oleObject" Target="../embeddings/oleObject26.bin"/><Relationship Id="rId27" Type="http://schemas.openxmlformats.org/officeDocument/2006/relationships/image" Target="../media/image33.wmf"/><Relationship Id="rId30" Type="http://schemas.openxmlformats.org/officeDocument/2006/relationships/oleObject" Target="../embeddings/oleObject30.bin"/><Relationship Id="rId35" Type="http://schemas.openxmlformats.org/officeDocument/2006/relationships/image" Target="../media/image37.wmf"/><Relationship Id="rId8" Type="http://schemas.openxmlformats.org/officeDocument/2006/relationships/oleObject" Target="../embeddings/oleObject19.bin"/><Relationship Id="rId3" Type="http://schemas.openxmlformats.org/officeDocument/2006/relationships/image" Target="../media/image39.emf"/></Relationships>
</file>

<file path=ppt/slides/_rels/slide8.xml.rels><?xml version="1.0" encoding="UTF-8" standalone="yes"?>
<Relationships xmlns="http://schemas.openxmlformats.org/package/2006/relationships"><Relationship Id="rId8" Type="http://schemas.openxmlformats.org/officeDocument/2006/relationships/image" Target="../media/image42.wmf"/><Relationship Id="rId13" Type="http://schemas.openxmlformats.org/officeDocument/2006/relationships/oleObject" Target="../embeddings/oleObject39.bin"/><Relationship Id="rId18" Type="http://schemas.openxmlformats.org/officeDocument/2006/relationships/image" Target="../media/image47.wmf"/><Relationship Id="rId3" Type="http://schemas.openxmlformats.org/officeDocument/2006/relationships/oleObject" Target="../embeddings/oleObject34.bin"/><Relationship Id="rId7" Type="http://schemas.openxmlformats.org/officeDocument/2006/relationships/oleObject" Target="../embeddings/oleObject36.bin"/><Relationship Id="rId12" Type="http://schemas.openxmlformats.org/officeDocument/2006/relationships/image" Target="../media/image44.wmf"/><Relationship Id="rId17" Type="http://schemas.openxmlformats.org/officeDocument/2006/relationships/oleObject" Target="../embeddings/oleObject41.bin"/><Relationship Id="rId2" Type="http://schemas.openxmlformats.org/officeDocument/2006/relationships/slideLayout" Target="../slideLayouts/slideLayout7.xml"/><Relationship Id="rId16" Type="http://schemas.openxmlformats.org/officeDocument/2006/relationships/image" Target="../media/image46.wmf"/><Relationship Id="rId20" Type="http://schemas.openxmlformats.org/officeDocument/2006/relationships/image" Target="../media/image48.wmf"/><Relationship Id="rId1" Type="http://schemas.openxmlformats.org/officeDocument/2006/relationships/vmlDrawing" Target="../drawings/vmlDrawing6.vml"/><Relationship Id="rId6" Type="http://schemas.openxmlformats.org/officeDocument/2006/relationships/image" Target="../media/image41.wmf"/><Relationship Id="rId11" Type="http://schemas.openxmlformats.org/officeDocument/2006/relationships/oleObject" Target="../embeddings/oleObject38.bin"/><Relationship Id="rId5" Type="http://schemas.openxmlformats.org/officeDocument/2006/relationships/oleObject" Target="../embeddings/oleObject35.bin"/><Relationship Id="rId15" Type="http://schemas.openxmlformats.org/officeDocument/2006/relationships/oleObject" Target="../embeddings/oleObject40.bin"/><Relationship Id="rId10" Type="http://schemas.openxmlformats.org/officeDocument/2006/relationships/image" Target="../media/image43.wmf"/><Relationship Id="rId19" Type="http://schemas.openxmlformats.org/officeDocument/2006/relationships/oleObject" Target="../embeddings/oleObject42.bin"/><Relationship Id="rId4" Type="http://schemas.openxmlformats.org/officeDocument/2006/relationships/image" Target="../media/image40.wmf"/><Relationship Id="rId9" Type="http://schemas.openxmlformats.org/officeDocument/2006/relationships/oleObject" Target="../embeddings/oleObject37.bin"/><Relationship Id="rId14" Type="http://schemas.openxmlformats.org/officeDocument/2006/relationships/image" Target="../media/image45.wmf"/></Relationships>
</file>

<file path=ppt/slides/_rels/slide9.xml.rels><?xml version="1.0" encoding="UTF-8" standalone="yes"?>
<Relationships xmlns="http://schemas.openxmlformats.org/package/2006/relationships"><Relationship Id="rId8" Type="http://schemas.openxmlformats.org/officeDocument/2006/relationships/image" Target="../media/image51.wmf"/><Relationship Id="rId13" Type="http://schemas.openxmlformats.org/officeDocument/2006/relationships/oleObject" Target="../embeddings/oleObject48.bin"/><Relationship Id="rId18" Type="http://schemas.openxmlformats.org/officeDocument/2006/relationships/image" Target="../media/image56.wmf"/><Relationship Id="rId26" Type="http://schemas.openxmlformats.org/officeDocument/2006/relationships/image" Target="../media/image60.wmf"/><Relationship Id="rId3" Type="http://schemas.openxmlformats.org/officeDocument/2006/relationships/oleObject" Target="../embeddings/oleObject43.bin"/><Relationship Id="rId21" Type="http://schemas.openxmlformats.org/officeDocument/2006/relationships/oleObject" Target="../embeddings/oleObject52.bin"/><Relationship Id="rId7" Type="http://schemas.openxmlformats.org/officeDocument/2006/relationships/oleObject" Target="../embeddings/oleObject45.bin"/><Relationship Id="rId12" Type="http://schemas.openxmlformats.org/officeDocument/2006/relationships/image" Target="../media/image53.wmf"/><Relationship Id="rId17" Type="http://schemas.openxmlformats.org/officeDocument/2006/relationships/oleObject" Target="../embeddings/oleObject50.bin"/><Relationship Id="rId25" Type="http://schemas.openxmlformats.org/officeDocument/2006/relationships/oleObject" Target="../embeddings/oleObject54.bin"/><Relationship Id="rId2" Type="http://schemas.openxmlformats.org/officeDocument/2006/relationships/slideLayout" Target="../slideLayouts/slideLayout7.xml"/><Relationship Id="rId16" Type="http://schemas.openxmlformats.org/officeDocument/2006/relationships/image" Target="../media/image55.wmf"/><Relationship Id="rId20" Type="http://schemas.openxmlformats.org/officeDocument/2006/relationships/image" Target="../media/image57.wmf"/><Relationship Id="rId1" Type="http://schemas.openxmlformats.org/officeDocument/2006/relationships/vmlDrawing" Target="../drawings/vmlDrawing7.vml"/><Relationship Id="rId6" Type="http://schemas.openxmlformats.org/officeDocument/2006/relationships/image" Target="../media/image50.wmf"/><Relationship Id="rId11" Type="http://schemas.openxmlformats.org/officeDocument/2006/relationships/oleObject" Target="../embeddings/oleObject47.bin"/><Relationship Id="rId24" Type="http://schemas.openxmlformats.org/officeDocument/2006/relationships/image" Target="../media/image59.wmf"/><Relationship Id="rId5" Type="http://schemas.openxmlformats.org/officeDocument/2006/relationships/oleObject" Target="../embeddings/oleObject44.bin"/><Relationship Id="rId15" Type="http://schemas.openxmlformats.org/officeDocument/2006/relationships/oleObject" Target="../embeddings/oleObject49.bin"/><Relationship Id="rId23" Type="http://schemas.openxmlformats.org/officeDocument/2006/relationships/oleObject" Target="../embeddings/oleObject53.bin"/><Relationship Id="rId28" Type="http://schemas.openxmlformats.org/officeDocument/2006/relationships/image" Target="../media/image61.wmf"/><Relationship Id="rId10" Type="http://schemas.openxmlformats.org/officeDocument/2006/relationships/image" Target="../media/image52.wmf"/><Relationship Id="rId19" Type="http://schemas.openxmlformats.org/officeDocument/2006/relationships/oleObject" Target="../embeddings/oleObject51.bin"/><Relationship Id="rId4" Type="http://schemas.openxmlformats.org/officeDocument/2006/relationships/image" Target="../media/image49.wmf"/><Relationship Id="rId9" Type="http://schemas.openxmlformats.org/officeDocument/2006/relationships/oleObject" Target="../embeddings/oleObject46.bin"/><Relationship Id="rId14" Type="http://schemas.openxmlformats.org/officeDocument/2006/relationships/image" Target="../media/image54.wmf"/><Relationship Id="rId22" Type="http://schemas.openxmlformats.org/officeDocument/2006/relationships/image" Target="../media/image58.wmf"/><Relationship Id="rId27" Type="http://schemas.openxmlformats.org/officeDocument/2006/relationships/oleObject" Target="../embeddings/oleObject5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00987" y="372533"/>
            <a:ext cx="5582880" cy="461665"/>
          </a:xfrm>
          <a:prstGeom prst="rect">
            <a:avLst/>
          </a:prstGeom>
          <a:noFill/>
        </p:spPr>
        <p:txBody>
          <a:bodyPr wrap="square" rtlCol="0">
            <a:spAutoFit/>
          </a:bodyPr>
          <a:lstStyle/>
          <a:p>
            <a:r>
              <a:rPr lang="de-DE" sz="2400" b="1" i="1" smtClean="0"/>
              <a:t>Raytracing</a:t>
            </a:r>
            <a:endParaRPr lang="de-DE" sz="2400" b="1" i="1"/>
          </a:p>
        </p:txBody>
      </p:sp>
      <p:pic>
        <p:nvPicPr>
          <p:cNvPr id="4" name="Picture 3"/>
          <p:cNvPicPr>
            <a:picLocks noChangeAspect="1"/>
          </p:cNvPicPr>
          <p:nvPr/>
        </p:nvPicPr>
        <p:blipFill>
          <a:blip r:embed="rId2"/>
          <a:stretch>
            <a:fillRect/>
          </a:stretch>
        </p:blipFill>
        <p:spPr>
          <a:xfrm>
            <a:off x="517525" y="770698"/>
            <a:ext cx="11166475" cy="5891800"/>
          </a:xfrm>
          <a:prstGeom prst="rect">
            <a:avLst/>
          </a:prstGeom>
        </p:spPr>
      </p:pic>
    </p:spTree>
    <p:extLst>
      <p:ext uri="{BB962C8B-B14F-4D97-AF65-F5344CB8AC3E}">
        <p14:creationId xmlns:p14="http://schemas.microsoft.com/office/powerpoint/2010/main" val="42232887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83531" y="381663"/>
            <a:ext cx="11476079" cy="6228942"/>
            <a:chOff x="283531" y="381663"/>
            <a:chExt cx="11476079" cy="6228942"/>
          </a:xfrm>
        </p:grpSpPr>
        <mc:AlternateContent xmlns:mc="http://schemas.openxmlformats.org/markup-compatibility/2006" xmlns:a14="http://schemas.microsoft.com/office/drawing/2010/main">
          <mc:Choice Requires="a14">
            <p:graphicFrame>
              <p:nvGraphicFramePr>
                <p:cNvPr id="25" name="Objekt 24"/>
                <p:cNvGraphicFramePr>
                  <a:graphicFrameLocks noChangeAspect="1"/>
                </p:cNvGraphicFramePr>
                <p:nvPr>
                  <p:extLst>
                    <p:ext uri="{D42A27DB-BD31-4B8C-83A1-F6EECF244321}">
                      <p14:modId xmlns:p14="http://schemas.microsoft.com/office/powerpoint/2010/main" val="2353230635"/>
                    </p:ext>
                  </p:extLst>
                </p:nvPr>
              </p:nvGraphicFramePr>
              <p:xfrm>
                <a:off x="283531" y="989015"/>
                <a:ext cx="7997825" cy="1789113"/>
              </p:xfrm>
              <a:graphic>
                <a:graphicData uri="http://schemas.openxmlformats.org/presentationml/2006/ole">
                  <mc:AlternateContent>
                    <mc:Choice xmlns:v="urn:schemas-microsoft-com:vml" Requires="v">
                      <p:oleObj spid="_x0000_s26190" name="Equation" r:id="rId3" imgW="4825800" imgH="1079280" progId="Equation.DSMT4">
                        <p:embed/>
                      </p:oleObj>
                    </mc:Choice>
                    <mc:Fallback>
                      <p:oleObj name="Equation" r:id="rId3" imgW="4825800" imgH="1079280" progId="Equation.DSMT4">
                        <p:embed/>
                        <p:pic>
                          <p:nvPicPr>
                            <p:cNvPr id="25" name="Objekt 24"/>
                            <p:cNvPicPr/>
                            <p:nvPr/>
                          </p:nvPicPr>
                          <p:blipFill>
                            <a:blip r:embed="rId4"/>
                            <a:stretch>
                              <a:fillRect/>
                            </a:stretch>
                          </p:blipFill>
                          <p:spPr>
                            <a:xfrm>
                              <a:off x="283531" y="989015"/>
                              <a:ext cx="7997825" cy="1789113"/>
                            </a:xfrm>
                            <a:prstGeom prst="rect">
                              <a:avLst/>
                            </a:prstGeom>
                          </p:spPr>
                        </p:pic>
                      </p:oleObj>
                    </mc:Fallback>
                  </mc:AlternateContent>
                </a:graphicData>
              </a:graphic>
            </p:graphicFrame>
          </mc:Choice>
          <mc:Fallback xmlns="">
            <p:graphicFrame>
              <p:nvGraphicFramePr>
                <p:cNvPr id="25" name="Objekt 24"/>
                <p:cNvGraphicFramePr>
                  <a:graphicFrameLocks noChangeAspect="1"/>
                </p:cNvGraphicFramePr>
                <p:nvPr>
                  <p:extLst>
                    <p:ext uri="{D42A27DB-BD31-4B8C-83A1-F6EECF244321}">
                      <p14:modId xmlns:p14="http://schemas.microsoft.com/office/powerpoint/2010/main" val="2353230635"/>
                    </p:ext>
                  </p:extLst>
                </p:nvPr>
              </p:nvGraphicFramePr>
              <p:xfrm>
                <a:off x="283531" y="989015"/>
                <a:ext cx="7997825" cy="1789113"/>
              </p:xfrm>
              <a:graphic>
                <a:graphicData uri="http://schemas.openxmlformats.org/presentationml/2006/ole">
                  <mc:AlternateContent>
                    <mc:Choice xmlns:v="urn:schemas-microsoft-com:vml" Requires="v">
                      <p:oleObj spid="_x0000_s26120" name="Equation" r:id="rId5" imgW="4825800" imgH="1079280" progId="Equation.DSMT4">
                        <p:embed/>
                      </p:oleObj>
                    </mc:Choice>
                    <mc:Fallback>
                      <p:oleObj name="Equation" r:id="rId5" imgW="4825800" imgH="1079280" progId="Equation.DSMT4">
                        <p:embed/>
                        <p:pic>
                          <p:nvPicPr>
                            <p:cNvPr id="25" name="Objekt 24"/>
                            <p:cNvPicPr/>
                            <p:nvPr/>
                          </p:nvPicPr>
                          <p:blipFill>
                            <a:blip r:embed="rId6"/>
                            <a:stretch>
                              <a:fillRect/>
                            </a:stretch>
                          </p:blipFill>
                          <p:spPr>
                            <a:xfrm>
                              <a:off x="283531" y="989015"/>
                              <a:ext cx="7997825" cy="1789113"/>
                            </a:xfrm>
                            <a:prstGeom prst="rect">
                              <a:avLst/>
                            </a:prstGeom>
                          </p:spPr>
                        </p:pic>
                      </p:oleObj>
                    </mc:Fallback>
                  </mc:AlternateContent>
                </a:graphicData>
              </a:graphic>
            </p:graphicFrame>
          </mc:Fallback>
        </mc:AlternateContent>
        <p:sp>
          <p:nvSpPr>
            <p:cNvPr id="5" name="TextBox 4"/>
            <p:cNvSpPr txBox="1"/>
            <p:nvPr/>
          </p:nvSpPr>
          <p:spPr>
            <a:xfrm>
              <a:off x="341485" y="381663"/>
              <a:ext cx="7267913" cy="461665"/>
            </a:xfrm>
            <a:prstGeom prst="rect">
              <a:avLst/>
            </a:prstGeom>
            <a:noFill/>
          </p:spPr>
          <p:txBody>
            <a:bodyPr wrap="square" rtlCol="0">
              <a:spAutoFit/>
            </a:bodyPr>
            <a:lstStyle/>
            <a:p>
              <a:r>
                <a:rPr lang="de-DE" sz="2400" b="1" i="1" smtClean="0"/>
                <a:t>Reflexion einer Geraden</a:t>
              </a:r>
              <a:endParaRPr lang="de-DE" sz="2400" b="1" i="1"/>
            </a:p>
          </p:txBody>
        </p:sp>
        <p:pic>
          <p:nvPicPr>
            <p:cNvPr id="7" name="Picture 6"/>
            <p:cNvPicPr>
              <a:picLocks noChangeAspect="1"/>
            </p:cNvPicPr>
            <p:nvPr/>
          </p:nvPicPr>
          <p:blipFill>
            <a:blip r:embed="rId7"/>
            <a:stretch>
              <a:fillRect/>
            </a:stretch>
          </p:blipFill>
          <p:spPr>
            <a:xfrm>
              <a:off x="283531" y="3125973"/>
              <a:ext cx="4786083" cy="3339038"/>
            </a:xfrm>
            <a:prstGeom prst="rect">
              <a:avLst/>
            </a:prstGeom>
          </p:spPr>
        </p:pic>
        <p:grpSp>
          <p:nvGrpSpPr>
            <p:cNvPr id="24" name="Group 23"/>
            <p:cNvGrpSpPr/>
            <p:nvPr/>
          </p:nvGrpSpPr>
          <p:grpSpPr>
            <a:xfrm>
              <a:off x="5834788" y="2923815"/>
              <a:ext cx="5413789" cy="2590633"/>
              <a:chOff x="2538695" y="2344994"/>
              <a:chExt cx="5413789" cy="2590633"/>
            </a:xfrm>
          </p:grpSpPr>
          <p:cxnSp>
            <p:nvCxnSpPr>
              <p:cNvPr id="32" name="Gerader Verbinder 3"/>
              <p:cNvCxnSpPr/>
              <p:nvPr/>
            </p:nvCxnSpPr>
            <p:spPr>
              <a:xfrm>
                <a:off x="3199569" y="4619227"/>
                <a:ext cx="396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Gerade Verbindung mit Pfeil 5"/>
              <p:cNvCxnSpPr/>
              <p:nvPr/>
            </p:nvCxnSpPr>
            <p:spPr>
              <a:xfrm flipV="1">
                <a:off x="5171195" y="3715936"/>
                <a:ext cx="0" cy="900000"/>
              </a:xfrm>
              <a:prstGeom prst="straightConnector1">
                <a:avLst/>
              </a:prstGeom>
              <a:ln w="3810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Gerade Verbindung mit Pfeil 7"/>
              <p:cNvCxnSpPr/>
              <p:nvPr/>
            </p:nvCxnSpPr>
            <p:spPr>
              <a:xfrm>
                <a:off x="3419733" y="3147279"/>
                <a:ext cx="1746913" cy="1471948"/>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 name="Gerade Verbindung mit Pfeil 8"/>
              <p:cNvCxnSpPr/>
              <p:nvPr/>
            </p:nvCxnSpPr>
            <p:spPr>
              <a:xfrm flipV="1">
                <a:off x="5166648" y="3147279"/>
                <a:ext cx="1756013" cy="1475242"/>
              </a:xfrm>
              <a:prstGeom prst="straightConnector1">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12"/>
              <p:cNvCxnSpPr/>
              <p:nvPr/>
            </p:nvCxnSpPr>
            <p:spPr>
              <a:xfrm>
                <a:off x="3423556" y="3143986"/>
                <a:ext cx="1764000" cy="0"/>
              </a:xfrm>
              <a:prstGeom prst="straightConnector1">
                <a:avLst/>
              </a:prstGeom>
              <a:ln w="38100">
                <a:solidFill>
                  <a:schemeClr val="accent4">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7" name="Gerade Verbindung mit Pfeil 15"/>
              <p:cNvCxnSpPr/>
              <p:nvPr/>
            </p:nvCxnSpPr>
            <p:spPr>
              <a:xfrm>
                <a:off x="5166646" y="3143986"/>
                <a:ext cx="1764000" cy="0"/>
              </a:xfrm>
              <a:prstGeom prst="straightConnector1">
                <a:avLst/>
              </a:prstGeom>
              <a:ln w="38100">
                <a:solidFill>
                  <a:schemeClr val="accent4">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8" name="Bogen 17"/>
              <p:cNvSpPr/>
              <p:nvPr/>
            </p:nvSpPr>
            <p:spPr>
              <a:xfrm rot="17431702">
                <a:off x="4731930" y="3994969"/>
                <a:ext cx="631970" cy="684513"/>
              </a:xfrm>
              <a:prstGeom prst="arc">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mc:AlternateContent xmlns:mc="http://schemas.openxmlformats.org/markup-compatibility/2006" xmlns:a14="http://schemas.microsoft.com/office/drawing/2010/main">
            <mc:Choice Requires="a14">
              <p:graphicFrame>
                <p:nvGraphicFramePr>
                  <p:cNvPr id="39" name="Objekt 18"/>
                  <p:cNvGraphicFramePr>
                    <a:graphicFrameLocks noChangeAspect="1"/>
                  </p:cNvGraphicFramePr>
                  <p:nvPr>
                    <p:extLst/>
                  </p:nvPr>
                </p:nvGraphicFramePr>
                <p:xfrm>
                  <a:off x="4239867" y="4004476"/>
                  <a:ext cx="1892300" cy="409575"/>
                </p:xfrm>
                <a:graphic>
                  <a:graphicData uri="http://schemas.openxmlformats.org/presentationml/2006/ole">
                    <mc:AlternateContent>
                      <mc:Choice xmlns:v="urn:schemas-microsoft-com:vml" Requires="v">
                        <p:oleObj spid="_x0000_s26191" name="Equation" r:id="rId8" imgW="1117440" imgH="241200" progId="Equation.DSMT4">
                          <p:embed/>
                        </p:oleObj>
                      </mc:Choice>
                      <mc:Fallback>
                        <p:oleObj name="Equation" r:id="rId8" imgW="1117440" imgH="241200" progId="Equation.DSMT4">
                          <p:embed/>
                          <p:pic>
                            <p:nvPicPr>
                              <p:cNvPr id="39" name="Objekt 18"/>
                              <p:cNvPicPr/>
                              <p:nvPr/>
                            </p:nvPicPr>
                            <p:blipFill>
                              <a:blip r:embed="rId9"/>
                              <a:stretch>
                                <a:fillRect/>
                              </a:stretch>
                            </p:blipFill>
                            <p:spPr>
                              <a:xfrm>
                                <a:off x="4239867" y="4004476"/>
                                <a:ext cx="1892300" cy="409575"/>
                              </a:xfrm>
                              <a:prstGeom prst="rect">
                                <a:avLst/>
                              </a:prstGeom>
                            </p:spPr>
                          </p:pic>
                        </p:oleObj>
                      </mc:Fallback>
                    </mc:AlternateContent>
                  </a:graphicData>
                </a:graphic>
              </p:graphicFrame>
            </mc:Choice>
            <mc:Fallback xmlns="">
              <p:graphicFrame>
                <p:nvGraphicFramePr>
                  <p:cNvPr id="39" name="Objekt 18"/>
                  <p:cNvGraphicFramePr>
                    <a:graphicFrameLocks noChangeAspect="1"/>
                  </p:cNvGraphicFramePr>
                  <p:nvPr>
                    <p:extLst/>
                  </p:nvPr>
                </p:nvGraphicFramePr>
                <p:xfrm>
                  <a:off x="4239867" y="4004476"/>
                  <a:ext cx="1892300" cy="409575"/>
                </p:xfrm>
                <a:graphic>
                  <a:graphicData uri="http://schemas.openxmlformats.org/presentationml/2006/ole">
                    <mc:AlternateContent>
                      <mc:Choice xmlns:v="urn:schemas-microsoft-com:vml" Requires="v">
                        <p:oleObj spid="_x0000_s25659" name="Equation" r:id="rId10" imgW="1117440" imgH="241200" progId="Equation.DSMT4">
                          <p:embed/>
                        </p:oleObj>
                      </mc:Choice>
                      <mc:Fallback>
                        <p:oleObj name="Equation" r:id="rId10" imgW="1117440" imgH="241200" progId="Equation.DSMT4">
                          <p:embed/>
                          <p:pic>
                            <p:nvPicPr>
                              <p:cNvPr id="39" name="Objekt 18"/>
                              <p:cNvPicPr/>
                              <p:nvPr/>
                            </p:nvPicPr>
                            <p:blipFill>
                              <a:blip r:embed="rId11"/>
                              <a:stretch>
                                <a:fillRect/>
                              </a:stretch>
                            </p:blipFill>
                            <p:spPr>
                              <a:xfrm>
                                <a:off x="4239867" y="4004476"/>
                                <a:ext cx="1892300" cy="409575"/>
                              </a:xfrm>
                              <a:prstGeom prst="rect">
                                <a:avLst/>
                              </a:prstGeom>
                            </p:spPr>
                          </p:pic>
                        </p:oleObj>
                      </mc:Fallback>
                    </mc:AlternateContent>
                  </a:graphicData>
                </a:graphic>
              </p:graphicFrame>
            </mc:Fallback>
          </mc:AlternateContent>
          <p:cxnSp>
            <p:nvCxnSpPr>
              <p:cNvPr id="40" name="Gerade Verbindung mit Pfeil 20"/>
              <p:cNvCxnSpPr/>
              <p:nvPr/>
            </p:nvCxnSpPr>
            <p:spPr>
              <a:xfrm flipV="1">
                <a:off x="5166646" y="3143986"/>
                <a:ext cx="0" cy="1478535"/>
              </a:xfrm>
              <a:prstGeom prst="straightConnector1">
                <a:avLst/>
              </a:prstGeom>
              <a:ln w="127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graphicFrame>
                <p:nvGraphicFramePr>
                  <p:cNvPr id="41" name="Objekt 21"/>
                  <p:cNvGraphicFramePr>
                    <a:graphicFrameLocks noChangeAspect="1"/>
                  </p:cNvGraphicFramePr>
                  <p:nvPr>
                    <p:extLst/>
                  </p:nvPr>
                </p:nvGraphicFramePr>
                <p:xfrm>
                  <a:off x="5190848" y="3185060"/>
                  <a:ext cx="257175" cy="387350"/>
                </p:xfrm>
                <a:graphic>
                  <a:graphicData uri="http://schemas.openxmlformats.org/presentationml/2006/ole">
                    <mc:AlternateContent>
                      <mc:Choice xmlns:v="urn:schemas-microsoft-com:vml" Requires="v">
                        <p:oleObj spid="_x0000_s26192" name="Equation" r:id="rId12" imgW="152280" imgH="228600" progId="Equation.DSMT4">
                          <p:embed/>
                        </p:oleObj>
                      </mc:Choice>
                      <mc:Fallback>
                        <p:oleObj name="Equation" r:id="rId12" imgW="152280" imgH="228600" progId="Equation.DSMT4">
                          <p:embed/>
                          <p:pic>
                            <p:nvPicPr>
                              <p:cNvPr id="41" name="Objekt 21"/>
                              <p:cNvPicPr/>
                              <p:nvPr/>
                            </p:nvPicPr>
                            <p:blipFill>
                              <a:blip r:embed="rId13"/>
                              <a:stretch>
                                <a:fillRect/>
                              </a:stretch>
                            </p:blipFill>
                            <p:spPr>
                              <a:xfrm>
                                <a:off x="5190848" y="3185060"/>
                                <a:ext cx="257175" cy="387350"/>
                              </a:xfrm>
                              <a:prstGeom prst="rect">
                                <a:avLst/>
                              </a:prstGeom>
                            </p:spPr>
                          </p:pic>
                        </p:oleObj>
                      </mc:Fallback>
                    </mc:AlternateContent>
                  </a:graphicData>
                </a:graphic>
              </p:graphicFrame>
            </mc:Choice>
            <mc:Fallback xmlns="">
              <p:graphicFrame>
                <p:nvGraphicFramePr>
                  <p:cNvPr id="41" name="Objekt 21"/>
                  <p:cNvGraphicFramePr>
                    <a:graphicFrameLocks noChangeAspect="1"/>
                  </p:cNvGraphicFramePr>
                  <p:nvPr>
                    <p:extLst/>
                  </p:nvPr>
                </p:nvGraphicFramePr>
                <p:xfrm>
                  <a:off x="5190848" y="3185060"/>
                  <a:ext cx="257175" cy="387350"/>
                </p:xfrm>
                <a:graphic>
                  <a:graphicData uri="http://schemas.openxmlformats.org/presentationml/2006/ole">
                    <mc:AlternateContent>
                      <mc:Choice xmlns:v="urn:schemas-microsoft-com:vml" Requires="v">
                        <p:oleObj spid="_x0000_s25660" name="Equation" r:id="rId14" imgW="152280" imgH="228600" progId="Equation.DSMT4">
                          <p:embed/>
                        </p:oleObj>
                      </mc:Choice>
                      <mc:Fallback>
                        <p:oleObj name="Equation" r:id="rId14" imgW="152280" imgH="228600" progId="Equation.DSMT4">
                          <p:embed/>
                          <p:pic>
                            <p:nvPicPr>
                              <p:cNvPr id="41" name="Objekt 21"/>
                              <p:cNvPicPr/>
                              <p:nvPr/>
                            </p:nvPicPr>
                            <p:blipFill>
                              <a:blip r:embed="rId15"/>
                              <a:stretch>
                                <a:fillRect/>
                              </a:stretch>
                            </p:blipFill>
                            <p:spPr>
                              <a:xfrm>
                                <a:off x="5190848" y="3185060"/>
                                <a:ext cx="257175" cy="387350"/>
                              </a:xfrm>
                              <a:prstGeom prst="rect">
                                <a:avLst/>
                              </a:prstGeom>
                            </p:spPr>
                          </p:pic>
                        </p:oleObj>
                      </mc:Fallback>
                    </mc:AlternateContent>
                  </a:graphicData>
                </a:graphic>
              </p:graphicFrame>
            </mc:Fallback>
          </mc:AlternateContent>
          <mc:AlternateContent xmlns:mc="http://schemas.openxmlformats.org/markup-compatibility/2006" xmlns:a14="http://schemas.microsoft.com/office/drawing/2010/main">
            <mc:Choice Requires="a14">
              <p:graphicFrame>
                <p:nvGraphicFramePr>
                  <p:cNvPr id="42" name="Objekt 22"/>
                  <p:cNvGraphicFramePr>
                    <a:graphicFrameLocks noChangeAspect="1"/>
                  </p:cNvGraphicFramePr>
                  <p:nvPr>
                    <p:extLst/>
                  </p:nvPr>
                </p:nvGraphicFramePr>
                <p:xfrm>
                  <a:off x="4169650" y="2755048"/>
                  <a:ext cx="1978025" cy="388937"/>
                </p:xfrm>
                <a:graphic>
                  <a:graphicData uri="http://schemas.openxmlformats.org/presentationml/2006/ole">
                    <mc:AlternateContent>
                      <mc:Choice xmlns:v="urn:schemas-microsoft-com:vml" Requires="v">
                        <p:oleObj spid="_x0000_s26193" name="Equation" r:id="rId16" imgW="1168200" imgH="228600" progId="Equation.DSMT4">
                          <p:embed/>
                        </p:oleObj>
                      </mc:Choice>
                      <mc:Fallback>
                        <p:oleObj name="Equation" r:id="rId16" imgW="1168200" imgH="228600" progId="Equation.DSMT4">
                          <p:embed/>
                          <p:pic>
                            <p:nvPicPr>
                              <p:cNvPr id="42" name="Objekt 22"/>
                              <p:cNvPicPr/>
                              <p:nvPr/>
                            </p:nvPicPr>
                            <p:blipFill>
                              <a:blip r:embed="rId17"/>
                              <a:stretch>
                                <a:fillRect/>
                              </a:stretch>
                            </p:blipFill>
                            <p:spPr>
                              <a:xfrm>
                                <a:off x="4169650" y="2755048"/>
                                <a:ext cx="1978025" cy="388937"/>
                              </a:xfrm>
                              <a:prstGeom prst="rect">
                                <a:avLst/>
                              </a:prstGeom>
                            </p:spPr>
                          </p:pic>
                        </p:oleObj>
                      </mc:Fallback>
                    </mc:AlternateContent>
                  </a:graphicData>
                </a:graphic>
              </p:graphicFrame>
            </mc:Choice>
            <mc:Fallback xmlns="">
              <p:graphicFrame>
                <p:nvGraphicFramePr>
                  <p:cNvPr id="42" name="Objekt 22"/>
                  <p:cNvGraphicFramePr>
                    <a:graphicFrameLocks noChangeAspect="1"/>
                  </p:cNvGraphicFramePr>
                  <p:nvPr>
                    <p:extLst/>
                  </p:nvPr>
                </p:nvGraphicFramePr>
                <p:xfrm>
                  <a:off x="4169650" y="2755048"/>
                  <a:ext cx="1978025" cy="388937"/>
                </p:xfrm>
                <a:graphic>
                  <a:graphicData uri="http://schemas.openxmlformats.org/presentationml/2006/ole">
                    <mc:AlternateContent>
                      <mc:Choice xmlns:v="urn:schemas-microsoft-com:vml" Requires="v">
                        <p:oleObj spid="_x0000_s25661" name="Equation" r:id="rId18" imgW="1168200" imgH="228600" progId="Equation.DSMT4">
                          <p:embed/>
                        </p:oleObj>
                      </mc:Choice>
                      <mc:Fallback>
                        <p:oleObj name="Equation" r:id="rId18" imgW="1168200" imgH="228600" progId="Equation.DSMT4">
                          <p:embed/>
                          <p:pic>
                            <p:nvPicPr>
                              <p:cNvPr id="42" name="Objekt 22"/>
                              <p:cNvPicPr/>
                              <p:nvPr/>
                            </p:nvPicPr>
                            <p:blipFill>
                              <a:blip r:embed="rId19"/>
                              <a:stretch>
                                <a:fillRect/>
                              </a:stretch>
                            </p:blipFill>
                            <p:spPr>
                              <a:xfrm>
                                <a:off x="4169650" y="2755048"/>
                                <a:ext cx="1978025" cy="388937"/>
                              </a:xfrm>
                              <a:prstGeom prst="rect">
                                <a:avLst/>
                              </a:prstGeom>
                            </p:spPr>
                          </p:pic>
                        </p:oleObj>
                      </mc:Fallback>
                    </mc:AlternateContent>
                  </a:graphicData>
                </a:graphic>
              </p:graphicFrame>
            </mc:Fallback>
          </mc:AlternateContent>
          <mc:AlternateContent xmlns:mc="http://schemas.openxmlformats.org/markup-compatibility/2006" xmlns:a14="http://schemas.microsoft.com/office/drawing/2010/main">
            <mc:Choice Requires="a14">
              <p:sp>
                <p:nvSpPr>
                  <p:cNvPr id="43" name="Rechteck 27"/>
                  <p:cNvSpPr/>
                  <p:nvPr/>
                </p:nvSpPr>
                <p:spPr>
                  <a:xfrm>
                    <a:off x="3121746" y="2344994"/>
                    <a:ext cx="98777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de-DE" b="0" i="1" smtClean="0">
                              <a:latin typeface="Cambria Math" panose="02040503050406030204" pitchFamily="18" charset="0"/>
                            </a:rPr>
                            <m:t>Camera</m:t>
                          </m:r>
                        </m:oMath>
                      </m:oMathPara>
                    </a14:m>
                    <a:endParaRPr lang="de-DE"/>
                  </a:p>
                </p:txBody>
              </p:sp>
            </mc:Choice>
            <mc:Fallback xmlns="">
              <p:sp>
                <p:nvSpPr>
                  <p:cNvPr id="43" name="Rechteck 27"/>
                  <p:cNvSpPr>
                    <a:spLocks noRot="1" noChangeAspect="1" noMove="1" noResize="1" noEditPoints="1" noAdjustHandles="1" noChangeArrowheads="1" noChangeShapeType="1" noTextEdit="1"/>
                  </p:cNvSpPr>
                  <p:nvPr/>
                </p:nvSpPr>
                <p:spPr>
                  <a:xfrm>
                    <a:off x="3121746" y="2344994"/>
                    <a:ext cx="987770" cy="369332"/>
                  </a:xfrm>
                  <a:prstGeom prst="rect">
                    <a:avLst/>
                  </a:prstGeom>
                  <a:blipFill>
                    <a:blip r:embed="rId20"/>
                    <a:stretch>
                      <a:fillRect/>
                    </a:stretch>
                  </a:blipFill>
                </p:spPr>
                <p:txBody>
                  <a:bodyPr/>
                  <a:lstStyle/>
                  <a:p>
                    <a:r>
                      <a:rPr lang="de-DE">
                        <a:noFill/>
                      </a:rPr>
                      <a:t> </a:t>
                    </a:r>
                  </a:p>
                </p:txBody>
              </p:sp>
            </mc:Fallback>
          </mc:AlternateContent>
          <p:sp>
            <p:nvSpPr>
              <p:cNvPr id="44" name="Up Arrow Callout 43"/>
              <p:cNvSpPr/>
              <p:nvPr/>
            </p:nvSpPr>
            <p:spPr>
              <a:xfrm rot="7947285">
                <a:off x="2911037" y="2589484"/>
                <a:ext cx="421419" cy="551304"/>
              </a:xfrm>
              <a:prstGeom prst="up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graphicFrame>
                <p:nvGraphicFramePr>
                  <p:cNvPr id="45" name="Object 44"/>
                  <p:cNvGraphicFramePr>
                    <a:graphicFrameLocks noChangeAspect="1"/>
                  </p:cNvGraphicFramePr>
                  <p:nvPr/>
                </p:nvGraphicFramePr>
                <p:xfrm>
                  <a:off x="2538695" y="3703951"/>
                  <a:ext cx="1587500" cy="393700"/>
                </p:xfrm>
                <a:graphic>
                  <a:graphicData uri="http://schemas.openxmlformats.org/presentationml/2006/ole">
                    <mc:AlternateContent>
                      <mc:Choice xmlns:v="urn:schemas-microsoft-com:vml" Requires="v">
                        <p:oleObj spid="_x0000_s26194" name="Equation" r:id="rId21" imgW="1587240" imgH="393480" progId="Equation.DSMT4">
                          <p:embed/>
                        </p:oleObj>
                      </mc:Choice>
                      <mc:Fallback>
                        <p:oleObj name="Equation" r:id="rId21" imgW="1587240" imgH="393480" progId="Equation.DSMT4">
                          <p:embed/>
                          <p:pic>
                            <p:nvPicPr>
                              <p:cNvPr id="45" name="Object 44"/>
                              <p:cNvPicPr/>
                              <p:nvPr/>
                            </p:nvPicPr>
                            <p:blipFill>
                              <a:blip r:embed="rId22"/>
                              <a:stretch>
                                <a:fillRect/>
                              </a:stretch>
                            </p:blipFill>
                            <p:spPr>
                              <a:xfrm>
                                <a:off x="2538695" y="3703951"/>
                                <a:ext cx="1587500" cy="393700"/>
                              </a:xfrm>
                              <a:prstGeom prst="rect">
                                <a:avLst/>
                              </a:prstGeom>
                            </p:spPr>
                          </p:pic>
                        </p:oleObj>
                      </mc:Fallback>
                    </mc:AlternateContent>
                  </a:graphicData>
                </a:graphic>
              </p:graphicFrame>
            </mc:Choice>
            <mc:Fallback xmlns="">
              <p:graphicFrame>
                <p:nvGraphicFramePr>
                  <p:cNvPr id="45" name="Object 44"/>
                  <p:cNvGraphicFramePr>
                    <a:graphicFrameLocks noChangeAspect="1"/>
                  </p:cNvGraphicFramePr>
                  <p:nvPr/>
                </p:nvGraphicFramePr>
                <p:xfrm>
                  <a:off x="2538695" y="3703951"/>
                  <a:ext cx="1587500" cy="393700"/>
                </p:xfrm>
                <a:graphic>
                  <a:graphicData uri="http://schemas.openxmlformats.org/presentationml/2006/ole">
                    <mc:AlternateContent>
                      <mc:Choice xmlns:v="urn:schemas-microsoft-com:vml" Requires="v">
                        <p:oleObj spid="_x0000_s25662" name="Equation" r:id="rId23" imgW="1587240" imgH="393480" progId="Equation.DSMT4">
                          <p:embed/>
                        </p:oleObj>
                      </mc:Choice>
                      <mc:Fallback>
                        <p:oleObj name="Equation" r:id="rId23" imgW="1587240" imgH="393480" progId="Equation.DSMT4">
                          <p:embed/>
                          <p:pic>
                            <p:nvPicPr>
                              <p:cNvPr id="45" name="Object 44"/>
                              <p:cNvPicPr/>
                              <p:nvPr/>
                            </p:nvPicPr>
                            <p:blipFill>
                              <a:blip r:embed="rId24"/>
                              <a:stretch>
                                <a:fillRect/>
                              </a:stretch>
                            </p:blipFill>
                            <p:spPr>
                              <a:xfrm>
                                <a:off x="2538695" y="3703951"/>
                                <a:ext cx="1587500" cy="393700"/>
                              </a:xfrm>
                              <a:prstGeom prst="rect">
                                <a:avLst/>
                              </a:prstGeom>
                            </p:spPr>
                          </p:pic>
                        </p:oleObj>
                      </mc:Fallback>
                    </mc:AlternateContent>
                  </a:graphicData>
                </a:graphic>
              </p:graphicFrame>
            </mc:Fallback>
          </mc:AlternateContent>
          <mc:AlternateContent xmlns:mc="http://schemas.openxmlformats.org/markup-compatibility/2006" xmlns:a14="http://schemas.microsoft.com/office/drawing/2010/main">
            <mc:Choice Requires="a14">
              <p:graphicFrame>
                <p:nvGraphicFramePr>
                  <p:cNvPr id="46" name="Object 45"/>
                  <p:cNvGraphicFramePr>
                    <a:graphicFrameLocks noChangeAspect="1"/>
                  </p:cNvGraphicFramePr>
                  <p:nvPr/>
                </p:nvGraphicFramePr>
                <p:xfrm>
                  <a:off x="6301484" y="3703676"/>
                  <a:ext cx="1651000" cy="393700"/>
                </p:xfrm>
                <a:graphic>
                  <a:graphicData uri="http://schemas.openxmlformats.org/presentationml/2006/ole">
                    <mc:AlternateContent>
                      <mc:Choice xmlns:v="urn:schemas-microsoft-com:vml" Requires="v">
                        <p:oleObj spid="_x0000_s26195" name="Equation" r:id="rId25" imgW="1650960" imgH="393480" progId="Equation.DSMT4">
                          <p:embed/>
                        </p:oleObj>
                      </mc:Choice>
                      <mc:Fallback>
                        <p:oleObj name="Equation" r:id="rId25" imgW="1650960" imgH="393480" progId="Equation.DSMT4">
                          <p:embed/>
                          <p:pic>
                            <p:nvPicPr>
                              <p:cNvPr id="46" name="Object 45"/>
                              <p:cNvPicPr/>
                              <p:nvPr/>
                            </p:nvPicPr>
                            <p:blipFill>
                              <a:blip r:embed="rId26"/>
                              <a:stretch>
                                <a:fillRect/>
                              </a:stretch>
                            </p:blipFill>
                            <p:spPr>
                              <a:xfrm>
                                <a:off x="6301484" y="3703676"/>
                                <a:ext cx="1651000" cy="393700"/>
                              </a:xfrm>
                              <a:prstGeom prst="rect">
                                <a:avLst/>
                              </a:prstGeom>
                            </p:spPr>
                          </p:pic>
                        </p:oleObj>
                      </mc:Fallback>
                    </mc:AlternateContent>
                  </a:graphicData>
                </a:graphic>
              </p:graphicFrame>
            </mc:Choice>
            <mc:Fallback xmlns="">
              <p:graphicFrame>
                <p:nvGraphicFramePr>
                  <p:cNvPr id="46" name="Object 45"/>
                  <p:cNvGraphicFramePr>
                    <a:graphicFrameLocks noChangeAspect="1"/>
                  </p:cNvGraphicFramePr>
                  <p:nvPr/>
                </p:nvGraphicFramePr>
                <p:xfrm>
                  <a:off x="6301484" y="3703676"/>
                  <a:ext cx="1651000" cy="393700"/>
                </p:xfrm>
                <a:graphic>
                  <a:graphicData uri="http://schemas.openxmlformats.org/presentationml/2006/ole">
                    <mc:AlternateContent>
                      <mc:Choice xmlns:v="urn:schemas-microsoft-com:vml" Requires="v">
                        <p:oleObj spid="_x0000_s25663" name="Equation" r:id="rId27" imgW="1650960" imgH="393480" progId="Equation.DSMT4">
                          <p:embed/>
                        </p:oleObj>
                      </mc:Choice>
                      <mc:Fallback>
                        <p:oleObj name="Equation" r:id="rId27" imgW="1650960" imgH="393480" progId="Equation.DSMT4">
                          <p:embed/>
                          <p:pic>
                            <p:nvPicPr>
                              <p:cNvPr id="46" name="Object 45"/>
                              <p:cNvPicPr/>
                              <p:nvPr/>
                            </p:nvPicPr>
                            <p:blipFill>
                              <a:blip r:embed="rId28"/>
                              <a:stretch>
                                <a:fillRect/>
                              </a:stretch>
                            </p:blipFill>
                            <p:spPr>
                              <a:xfrm>
                                <a:off x="6301484" y="3703676"/>
                                <a:ext cx="1651000" cy="393700"/>
                              </a:xfrm>
                              <a:prstGeom prst="rect">
                                <a:avLst/>
                              </a:prstGeom>
                            </p:spPr>
                          </p:pic>
                        </p:oleObj>
                      </mc:Fallback>
                    </mc:AlternateContent>
                  </a:graphicData>
                </a:graphic>
              </p:graphicFrame>
            </mc:Fallback>
          </mc:AlternateContent>
          <mc:AlternateContent xmlns:mc="http://schemas.openxmlformats.org/markup-compatibility/2006" xmlns:a14="http://schemas.microsoft.com/office/drawing/2010/main">
            <mc:Choice Requires="a14">
              <p:graphicFrame>
                <p:nvGraphicFramePr>
                  <p:cNvPr id="47" name="Object 46"/>
                  <p:cNvGraphicFramePr>
                    <a:graphicFrameLocks noChangeAspect="1"/>
                  </p:cNvGraphicFramePr>
                  <p:nvPr/>
                </p:nvGraphicFramePr>
                <p:xfrm>
                  <a:off x="4341146" y="4707027"/>
                  <a:ext cx="1651000" cy="228600"/>
                </p:xfrm>
                <a:graphic>
                  <a:graphicData uri="http://schemas.openxmlformats.org/presentationml/2006/ole">
                    <mc:AlternateContent>
                      <mc:Choice xmlns:v="urn:schemas-microsoft-com:vml" Requires="v">
                        <p:oleObj spid="_x0000_s26196" name="Equation" r:id="rId29" imgW="1650960" imgH="228600" progId="Equation.DSMT4">
                          <p:embed/>
                        </p:oleObj>
                      </mc:Choice>
                      <mc:Fallback>
                        <p:oleObj name="Equation" r:id="rId29" imgW="1650960" imgH="228600" progId="Equation.DSMT4">
                          <p:embed/>
                          <p:pic>
                            <p:nvPicPr>
                              <p:cNvPr id="47" name="Object 46"/>
                              <p:cNvPicPr/>
                              <p:nvPr/>
                            </p:nvPicPr>
                            <p:blipFill>
                              <a:blip r:embed="rId11"/>
                              <a:stretch>
                                <a:fillRect/>
                              </a:stretch>
                            </p:blipFill>
                            <p:spPr>
                              <a:xfrm>
                                <a:off x="4341146" y="4707027"/>
                                <a:ext cx="1651000" cy="228600"/>
                              </a:xfrm>
                              <a:prstGeom prst="rect">
                                <a:avLst/>
                              </a:prstGeom>
                            </p:spPr>
                          </p:pic>
                        </p:oleObj>
                      </mc:Fallback>
                    </mc:AlternateContent>
                  </a:graphicData>
                </a:graphic>
              </p:graphicFrame>
            </mc:Choice>
            <mc:Fallback xmlns="">
              <p:graphicFrame>
                <p:nvGraphicFramePr>
                  <p:cNvPr id="47" name="Object 46"/>
                  <p:cNvGraphicFramePr>
                    <a:graphicFrameLocks noChangeAspect="1"/>
                  </p:cNvGraphicFramePr>
                  <p:nvPr/>
                </p:nvGraphicFramePr>
                <p:xfrm>
                  <a:off x="4341146" y="4707027"/>
                  <a:ext cx="1651000" cy="228600"/>
                </p:xfrm>
                <a:graphic>
                  <a:graphicData uri="http://schemas.openxmlformats.org/presentationml/2006/ole">
                    <mc:AlternateContent>
                      <mc:Choice xmlns:v="urn:schemas-microsoft-com:vml" Requires="v">
                        <p:oleObj spid="_x0000_s25664" name="Equation" r:id="rId31" imgW="1650960" imgH="228600" progId="Equation.DSMT4">
                          <p:embed/>
                        </p:oleObj>
                      </mc:Choice>
                      <mc:Fallback>
                        <p:oleObj name="Equation" r:id="rId31" imgW="1650960" imgH="228600" progId="Equation.DSMT4">
                          <p:embed/>
                          <p:pic>
                            <p:nvPicPr>
                              <p:cNvPr id="47" name="Object 46"/>
                              <p:cNvPicPr/>
                              <p:nvPr/>
                            </p:nvPicPr>
                            <p:blipFill>
                              <a:blip r:embed="rId32"/>
                              <a:stretch>
                                <a:fillRect/>
                              </a:stretch>
                            </p:blipFill>
                            <p:spPr>
                              <a:xfrm>
                                <a:off x="4341146" y="4707027"/>
                                <a:ext cx="1651000" cy="228600"/>
                              </a:xfrm>
                              <a:prstGeom prst="rect">
                                <a:avLst/>
                              </a:prstGeom>
                            </p:spPr>
                          </p:pic>
                        </p:oleObj>
                      </mc:Fallback>
                    </mc:AlternateContent>
                  </a:graphicData>
                </a:graphic>
              </p:graphicFrame>
            </mc:Fallback>
          </mc:AlternateContent>
        </p:grpSp>
        <p:sp>
          <p:nvSpPr>
            <p:cNvPr id="10" name="Right Arrow 9"/>
            <p:cNvSpPr/>
            <p:nvPr/>
          </p:nvSpPr>
          <p:spPr>
            <a:xfrm>
              <a:off x="5320490" y="6117046"/>
              <a:ext cx="317549" cy="12759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2" name="Straight Connector 11"/>
            <p:cNvCxnSpPr/>
            <p:nvPr/>
          </p:nvCxnSpPr>
          <p:spPr>
            <a:xfrm flipV="1">
              <a:off x="5320490" y="2679404"/>
              <a:ext cx="0" cy="352270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601916" y="5779608"/>
              <a:ext cx="6157694" cy="830997"/>
            </a:xfrm>
            <a:prstGeom prst="rect">
              <a:avLst/>
            </a:prstGeom>
          </p:spPr>
          <p:txBody>
            <a:bodyPr wrap="square">
              <a:spAutoFit/>
            </a:bodyPr>
            <a:lstStyle/>
            <a:p>
              <a:r>
                <a:rPr lang="de-DE" sz="1600">
                  <a:solidFill>
                    <a:srgbClr val="2B91AF"/>
                  </a:solidFill>
                  <a:highlight>
                    <a:srgbClr val="FFFFFF"/>
                  </a:highlight>
                  <a:latin typeface="Consolas" panose="020B0609020204030204" pitchFamily="49" charset="0"/>
                </a:rPr>
                <a:t>V3</a:t>
              </a:r>
              <a:r>
                <a:rPr lang="de-DE" sz="1600">
                  <a:solidFill>
                    <a:srgbClr val="000000"/>
                  </a:solidFill>
                  <a:highlight>
                    <a:srgbClr val="FFFFFF"/>
                  </a:highlight>
                  <a:latin typeface="Consolas" panose="020B0609020204030204" pitchFamily="49" charset="0"/>
                </a:rPr>
                <a:t> co_n = ((</a:t>
              </a:r>
              <a:r>
                <a:rPr lang="de-DE" sz="1600">
                  <a:solidFill>
                    <a:srgbClr val="2B91AF"/>
                  </a:solidFill>
                  <a:highlight>
                    <a:srgbClr val="FFFFFF"/>
                  </a:highlight>
                  <a:latin typeface="Consolas" panose="020B0609020204030204" pitchFamily="49" charset="0"/>
                </a:rPr>
                <a:t>AObject</a:t>
              </a:r>
              <a:r>
                <a:rPr lang="de-DE" sz="1600">
                  <a:solidFill>
                    <a:srgbClr val="000000"/>
                  </a:solidFill>
                  <a:highlight>
                    <a:srgbClr val="FFFFFF"/>
                  </a:highlight>
                  <a:latin typeface="Consolas" panose="020B0609020204030204" pitchFamily="49" charset="0"/>
                </a:rPr>
                <a:t>)scene_objects[ico]).get_n(A);</a:t>
              </a:r>
            </a:p>
            <a:p>
              <a:r>
                <a:rPr lang="pt-BR" sz="1600" smtClean="0">
                  <a:solidFill>
                    <a:srgbClr val="2B91AF"/>
                  </a:solidFill>
                  <a:highlight>
                    <a:srgbClr val="FFFFFF"/>
                  </a:highlight>
                  <a:latin typeface="Consolas" panose="020B0609020204030204" pitchFamily="49" charset="0"/>
                </a:rPr>
                <a:t>V3</a:t>
              </a:r>
              <a:r>
                <a:rPr lang="pt-BR" sz="1600" smtClean="0">
                  <a:solidFill>
                    <a:srgbClr val="000000"/>
                  </a:solidFill>
                  <a:highlight>
                    <a:srgbClr val="FFFFFF"/>
                  </a:highlight>
                  <a:latin typeface="Consolas" panose="020B0609020204030204" pitchFamily="49" charset="0"/>
                </a:rPr>
                <a:t> </a:t>
              </a:r>
              <a:r>
                <a:rPr lang="pt-BR" sz="1600">
                  <a:solidFill>
                    <a:srgbClr val="000000"/>
                  </a:solidFill>
                  <a:highlight>
                    <a:srgbClr val="FFFFFF"/>
                  </a:highlight>
                  <a:latin typeface="Consolas" panose="020B0609020204030204" pitchFamily="49" charset="0"/>
                </a:rPr>
                <a:t>r = u - 2 * co_n * u * </a:t>
              </a:r>
              <a:r>
                <a:rPr lang="pt-BR" sz="1600" smtClean="0">
                  <a:solidFill>
                    <a:srgbClr val="000000"/>
                  </a:solidFill>
                  <a:highlight>
                    <a:srgbClr val="FFFFFF"/>
                  </a:highlight>
                  <a:latin typeface="Consolas" panose="020B0609020204030204" pitchFamily="49" charset="0"/>
                </a:rPr>
                <a:t>co_n;</a:t>
              </a:r>
              <a:endParaRPr lang="pt-BR" sz="1600">
                <a:solidFill>
                  <a:srgbClr val="000000"/>
                </a:solidFill>
                <a:highlight>
                  <a:srgbClr val="FFFFFF"/>
                </a:highlight>
                <a:latin typeface="Consolas" panose="020B0609020204030204" pitchFamily="49" charset="0"/>
              </a:endParaRPr>
            </a:p>
            <a:p>
              <a:r>
                <a:rPr lang="en-US" sz="1600" smtClean="0">
                  <a:solidFill>
                    <a:srgbClr val="2B91AF"/>
                  </a:solidFill>
                  <a:highlight>
                    <a:srgbClr val="FFFFFF"/>
                  </a:highlight>
                  <a:latin typeface="Consolas" panose="020B0609020204030204" pitchFamily="49" charset="0"/>
                </a:rPr>
                <a:t>List</a:t>
              </a:r>
              <a:r>
                <a:rPr lang="en-US" sz="1600" smtClean="0">
                  <a:solidFill>
                    <a:srgbClr val="000000"/>
                  </a:solidFill>
                  <a:highlight>
                    <a:srgbClr val="FFFFFF"/>
                  </a:highlight>
                  <a:latin typeface="Consolas" panose="020B0609020204030204" pitchFamily="49" charset="0"/>
                </a:rPr>
                <a:t>&lt;</a:t>
              </a:r>
              <a:r>
                <a:rPr lang="en-US" sz="1600" smtClean="0">
                  <a:solidFill>
                    <a:srgbClr val="0000FF"/>
                  </a:solidFill>
                  <a:highlight>
                    <a:srgbClr val="FFFFFF"/>
                  </a:highlight>
                  <a:latin typeface="Consolas" panose="020B0609020204030204" pitchFamily="49" charset="0"/>
                </a:rPr>
                <a:t>double</a:t>
              </a:r>
              <a:r>
                <a:rPr lang="en-US" sz="1600">
                  <a:solidFill>
                    <a:srgbClr val="000000"/>
                  </a:solidFill>
                  <a:highlight>
                    <a:srgbClr val="FFFFFF"/>
                  </a:highlight>
                  <a:latin typeface="Consolas" panose="020B0609020204030204" pitchFamily="49" charset="0"/>
                </a:rPr>
                <a:t>&gt; lambda_ref = find_pt_ob(</a:t>
              </a:r>
              <a:r>
                <a:rPr lang="en-US" sz="1600">
                  <a:solidFill>
                    <a:srgbClr val="0000FF"/>
                  </a:solidFill>
                  <a:highlight>
                    <a:srgbClr val="FFFFFF"/>
                  </a:highlight>
                  <a:latin typeface="Consolas" panose="020B0609020204030204" pitchFamily="49" charset="0"/>
                </a:rPr>
                <a:t>new</a:t>
              </a:r>
              <a:r>
                <a:rPr lang="en-US" sz="1600">
                  <a:solidFill>
                    <a:srgbClr val="000000"/>
                  </a:solidFill>
                  <a:highlight>
                    <a:srgbClr val="FFFFFF"/>
                  </a:highlight>
                  <a:latin typeface="Consolas" panose="020B0609020204030204" pitchFamily="49" charset="0"/>
                </a:rPr>
                <a:t> </a:t>
              </a:r>
              <a:r>
                <a:rPr lang="en-US" sz="1600">
                  <a:solidFill>
                    <a:srgbClr val="2B91AF"/>
                  </a:solidFill>
                  <a:highlight>
                    <a:srgbClr val="FFFFFF"/>
                  </a:highlight>
                  <a:latin typeface="Consolas" panose="020B0609020204030204" pitchFamily="49" charset="0"/>
                </a:rPr>
                <a:t>Ray</a:t>
              </a:r>
              <a:r>
                <a:rPr lang="en-US" sz="1600">
                  <a:solidFill>
                    <a:srgbClr val="000000"/>
                  </a:solidFill>
                  <a:highlight>
                    <a:srgbClr val="FFFFFF"/>
                  </a:highlight>
                  <a:latin typeface="Consolas" panose="020B0609020204030204" pitchFamily="49" charset="0"/>
                </a:rPr>
                <a:t>(A, r</a:t>
              </a:r>
              <a:r>
                <a:rPr lang="en-US" sz="1600" smtClean="0">
                  <a:solidFill>
                    <a:srgbClr val="000000"/>
                  </a:solidFill>
                  <a:highlight>
                    <a:srgbClr val="FFFFFF"/>
                  </a:highlight>
                  <a:latin typeface="Consolas" panose="020B0609020204030204" pitchFamily="49" charset="0"/>
                </a:rPr>
                <a:t>));</a:t>
              </a:r>
              <a:endParaRPr lang="de-DE" sz="1600"/>
            </a:p>
          </p:txBody>
        </p:sp>
      </p:grpSp>
    </p:spTree>
    <p:extLst>
      <p:ext uri="{BB962C8B-B14F-4D97-AF65-F5344CB8AC3E}">
        <p14:creationId xmlns:p14="http://schemas.microsoft.com/office/powerpoint/2010/main" val="4108580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413455" y="199277"/>
            <a:ext cx="11368266" cy="6549455"/>
            <a:chOff x="413455" y="199277"/>
            <a:chExt cx="11368266" cy="6549455"/>
          </a:xfrm>
        </p:grpSpPr>
        <p:grpSp>
          <p:nvGrpSpPr>
            <p:cNvPr id="44" name="Group 43"/>
            <p:cNvGrpSpPr/>
            <p:nvPr/>
          </p:nvGrpSpPr>
          <p:grpSpPr>
            <a:xfrm>
              <a:off x="413455" y="3301597"/>
              <a:ext cx="6104161" cy="2376457"/>
              <a:chOff x="2481943" y="1718165"/>
              <a:chExt cx="6104161" cy="2376457"/>
            </a:xfrm>
          </p:grpSpPr>
          <p:sp>
            <p:nvSpPr>
              <p:cNvPr id="3" name="Trapezoid 2"/>
              <p:cNvSpPr/>
              <p:nvPr/>
            </p:nvSpPr>
            <p:spPr>
              <a:xfrm rot="16200000">
                <a:off x="3251916" y="2299379"/>
                <a:ext cx="1900361" cy="1144988"/>
              </a:xfrm>
              <a:prstGeom prst="trapezoid">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10" name="Group 9"/>
              <p:cNvGrpSpPr/>
              <p:nvPr/>
            </p:nvGrpSpPr>
            <p:grpSpPr>
              <a:xfrm>
                <a:off x="2481943" y="2251561"/>
                <a:ext cx="406136" cy="620312"/>
                <a:chOff x="2481943" y="2251561"/>
                <a:chExt cx="406136" cy="620312"/>
              </a:xfrm>
            </p:grpSpPr>
            <p:sp>
              <p:nvSpPr>
                <p:cNvPr id="6" name="Arc 5"/>
                <p:cNvSpPr/>
                <p:nvPr/>
              </p:nvSpPr>
              <p:spPr>
                <a:xfrm>
                  <a:off x="2492631" y="2529863"/>
                  <a:ext cx="353884" cy="34201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7" name="Arc 6"/>
                <p:cNvSpPr/>
                <p:nvPr/>
              </p:nvSpPr>
              <p:spPr>
                <a:xfrm flipV="1">
                  <a:off x="2481943" y="2251561"/>
                  <a:ext cx="375260" cy="273528"/>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8" name="Arc 7"/>
                <p:cNvSpPr/>
                <p:nvPr/>
              </p:nvSpPr>
              <p:spPr>
                <a:xfrm rot="2386490">
                  <a:off x="2587633" y="2402756"/>
                  <a:ext cx="292133" cy="325384"/>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9" name="Oval 8"/>
                <p:cNvSpPr/>
                <p:nvPr/>
              </p:nvSpPr>
              <p:spPr>
                <a:xfrm>
                  <a:off x="2826327" y="2477599"/>
                  <a:ext cx="61752" cy="12825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aphicFrame>
            <p:nvGraphicFramePr>
              <p:cNvPr id="11" name="Object 10"/>
              <p:cNvGraphicFramePr>
                <a:graphicFrameLocks noChangeAspect="1"/>
              </p:cNvGraphicFramePr>
              <p:nvPr>
                <p:extLst/>
              </p:nvPr>
            </p:nvGraphicFramePr>
            <p:xfrm>
              <a:off x="3187700" y="1982788"/>
              <a:ext cx="673100" cy="228600"/>
            </p:xfrm>
            <a:graphic>
              <a:graphicData uri="http://schemas.openxmlformats.org/presentationml/2006/ole">
                <mc:AlternateContent xmlns:mc="http://schemas.openxmlformats.org/markup-compatibility/2006">
                  <mc:Choice xmlns:v="urn:schemas-microsoft-com:vml" Requires="v">
                    <p:oleObj spid="_x0000_s27558" name="Equation" r:id="rId3" imgW="672840" imgH="228600" progId="Equation.DSMT4">
                      <p:embed/>
                    </p:oleObj>
                  </mc:Choice>
                  <mc:Fallback>
                    <p:oleObj name="Equation" r:id="rId3" imgW="672840" imgH="228600" progId="Equation.DSMT4">
                      <p:embed/>
                      <p:pic>
                        <p:nvPicPr>
                          <p:cNvPr id="11" name="Object 10"/>
                          <p:cNvPicPr/>
                          <p:nvPr/>
                        </p:nvPicPr>
                        <p:blipFill>
                          <a:blip r:embed="rId4"/>
                          <a:stretch>
                            <a:fillRect/>
                          </a:stretch>
                        </p:blipFill>
                        <p:spPr>
                          <a:xfrm>
                            <a:off x="3187700" y="1982788"/>
                            <a:ext cx="673100" cy="228600"/>
                          </a:xfrm>
                          <a:prstGeom prst="rect">
                            <a:avLst/>
                          </a:prstGeom>
                        </p:spPr>
                      </p:pic>
                    </p:oleObj>
                  </mc:Fallback>
                </mc:AlternateContent>
              </a:graphicData>
            </a:graphic>
          </p:graphicFrame>
          <p:graphicFrame>
            <p:nvGraphicFramePr>
              <p:cNvPr id="12" name="Object 11"/>
              <p:cNvGraphicFramePr>
                <a:graphicFrameLocks noChangeAspect="1"/>
              </p:cNvGraphicFramePr>
              <p:nvPr>
                <p:extLst/>
              </p:nvPr>
            </p:nvGraphicFramePr>
            <p:xfrm>
              <a:off x="3813704" y="1718165"/>
              <a:ext cx="1066800" cy="228600"/>
            </p:xfrm>
            <a:graphic>
              <a:graphicData uri="http://schemas.openxmlformats.org/presentationml/2006/ole">
                <mc:AlternateContent xmlns:mc="http://schemas.openxmlformats.org/markup-compatibility/2006">
                  <mc:Choice xmlns:v="urn:schemas-microsoft-com:vml" Requires="v">
                    <p:oleObj spid="_x0000_s27559" name="Equation" r:id="rId5" imgW="1066680" imgH="228600" progId="Equation.DSMT4">
                      <p:embed/>
                    </p:oleObj>
                  </mc:Choice>
                  <mc:Fallback>
                    <p:oleObj name="Equation" r:id="rId5" imgW="1066680" imgH="228600" progId="Equation.DSMT4">
                      <p:embed/>
                      <p:pic>
                        <p:nvPicPr>
                          <p:cNvPr id="12" name="Object 11"/>
                          <p:cNvPicPr/>
                          <p:nvPr/>
                        </p:nvPicPr>
                        <p:blipFill>
                          <a:blip r:embed="rId6"/>
                          <a:stretch>
                            <a:fillRect/>
                          </a:stretch>
                        </p:blipFill>
                        <p:spPr>
                          <a:xfrm>
                            <a:off x="3813704" y="1718165"/>
                            <a:ext cx="1066800" cy="228600"/>
                          </a:xfrm>
                          <a:prstGeom prst="rect">
                            <a:avLst/>
                          </a:prstGeom>
                        </p:spPr>
                      </p:pic>
                    </p:oleObj>
                  </mc:Fallback>
                </mc:AlternateContent>
              </a:graphicData>
            </a:graphic>
          </p:graphicFrame>
          <p:graphicFrame>
            <p:nvGraphicFramePr>
              <p:cNvPr id="13" name="Object 12"/>
              <p:cNvGraphicFramePr>
                <a:graphicFrameLocks noChangeAspect="1"/>
              </p:cNvGraphicFramePr>
              <p:nvPr>
                <p:extLst/>
              </p:nvPr>
            </p:nvGraphicFramePr>
            <p:xfrm>
              <a:off x="2950047" y="3637422"/>
              <a:ext cx="1130300" cy="228600"/>
            </p:xfrm>
            <a:graphic>
              <a:graphicData uri="http://schemas.openxmlformats.org/presentationml/2006/ole">
                <mc:AlternateContent xmlns:mc="http://schemas.openxmlformats.org/markup-compatibility/2006">
                  <mc:Choice xmlns:v="urn:schemas-microsoft-com:vml" Requires="v">
                    <p:oleObj spid="_x0000_s27560" name="Equation" r:id="rId7" imgW="1130040" imgH="228600" progId="Equation.DSMT4">
                      <p:embed/>
                    </p:oleObj>
                  </mc:Choice>
                  <mc:Fallback>
                    <p:oleObj name="Equation" r:id="rId7" imgW="1130040" imgH="228600" progId="Equation.DSMT4">
                      <p:embed/>
                      <p:pic>
                        <p:nvPicPr>
                          <p:cNvPr id="13" name="Object 12"/>
                          <p:cNvPicPr/>
                          <p:nvPr/>
                        </p:nvPicPr>
                        <p:blipFill>
                          <a:blip r:embed="rId8"/>
                          <a:stretch>
                            <a:fillRect/>
                          </a:stretch>
                        </p:blipFill>
                        <p:spPr>
                          <a:xfrm>
                            <a:off x="2950047" y="3637422"/>
                            <a:ext cx="1130300" cy="228600"/>
                          </a:xfrm>
                          <a:prstGeom prst="rect">
                            <a:avLst/>
                          </a:prstGeom>
                        </p:spPr>
                      </p:pic>
                    </p:oleObj>
                  </mc:Fallback>
                </mc:AlternateContent>
              </a:graphicData>
            </a:graphic>
          </p:graphicFrame>
          <p:cxnSp>
            <p:nvCxnSpPr>
              <p:cNvPr id="15" name="Straight Connector 14"/>
              <p:cNvCxnSpPr/>
              <p:nvPr/>
            </p:nvCxnSpPr>
            <p:spPr>
              <a:xfrm>
                <a:off x="4202096" y="3830476"/>
                <a:ext cx="432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6" name="Object 15"/>
              <p:cNvGraphicFramePr>
                <a:graphicFrameLocks noChangeAspect="1"/>
              </p:cNvGraphicFramePr>
              <p:nvPr>
                <p:extLst/>
              </p:nvPr>
            </p:nvGraphicFramePr>
            <p:xfrm>
              <a:off x="6094768" y="3866022"/>
              <a:ext cx="1270000" cy="228600"/>
            </p:xfrm>
            <a:graphic>
              <a:graphicData uri="http://schemas.openxmlformats.org/presentationml/2006/ole">
                <mc:AlternateContent xmlns:mc="http://schemas.openxmlformats.org/markup-compatibility/2006">
                  <mc:Choice xmlns:v="urn:schemas-microsoft-com:vml" Requires="v">
                    <p:oleObj spid="_x0000_s27561" name="Equation" r:id="rId9" imgW="1269720" imgH="228600" progId="Equation.DSMT4">
                      <p:embed/>
                    </p:oleObj>
                  </mc:Choice>
                  <mc:Fallback>
                    <p:oleObj name="Equation" r:id="rId9" imgW="1269720" imgH="228600" progId="Equation.DSMT4">
                      <p:embed/>
                      <p:pic>
                        <p:nvPicPr>
                          <p:cNvPr id="16" name="Object 15"/>
                          <p:cNvPicPr/>
                          <p:nvPr/>
                        </p:nvPicPr>
                        <p:blipFill>
                          <a:blip r:embed="rId10"/>
                          <a:stretch>
                            <a:fillRect/>
                          </a:stretch>
                        </p:blipFill>
                        <p:spPr>
                          <a:xfrm>
                            <a:off x="6094768" y="3866022"/>
                            <a:ext cx="1270000" cy="228600"/>
                          </a:xfrm>
                          <a:prstGeom prst="rect">
                            <a:avLst/>
                          </a:prstGeom>
                        </p:spPr>
                      </p:pic>
                    </p:oleObj>
                  </mc:Fallback>
                </mc:AlternateContent>
              </a:graphicData>
            </a:graphic>
          </p:graphicFrame>
          <p:sp>
            <p:nvSpPr>
              <p:cNvPr id="17" name="Oval 16"/>
              <p:cNvSpPr/>
              <p:nvPr/>
            </p:nvSpPr>
            <p:spPr>
              <a:xfrm>
                <a:off x="5058299" y="2624246"/>
                <a:ext cx="915630" cy="855715"/>
              </a:xfrm>
              <a:prstGeom prst="ellipse">
                <a:avLst/>
              </a:prstGeom>
              <a:solidFill>
                <a:schemeClr val="accent1">
                  <a:lumMod val="40000"/>
                  <a:lumOff val="60000"/>
                </a:schemeClr>
              </a:solidFill>
              <a:scene3d>
                <a:camera prst="orthographicFront"/>
                <a:lightRig rig="threePt" dir="t"/>
              </a:scene3d>
              <a:sp3d>
                <a:bevelT w="431800" h="539750"/>
                <a:bevelB w="539750" h="539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Straight Connector 18"/>
              <p:cNvCxnSpPr>
                <a:stCxn id="9" idx="6"/>
              </p:cNvCxnSpPr>
              <p:nvPr/>
            </p:nvCxnSpPr>
            <p:spPr>
              <a:xfrm>
                <a:off x="2888079" y="2541726"/>
                <a:ext cx="5477999" cy="1433527"/>
              </a:xfrm>
              <a:prstGeom prst="line">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6116344" y="2211388"/>
                <a:ext cx="491504" cy="459342"/>
              </a:xfrm>
              <a:prstGeom prst="ellipse">
                <a:avLst/>
              </a:prstGeom>
              <a:solidFill>
                <a:schemeClr val="accent2">
                  <a:lumMod val="75000"/>
                </a:schemeClr>
              </a:solidFill>
              <a:scene3d>
                <a:camera prst="orthographicFront"/>
                <a:lightRig rig="threePt" dir="t"/>
              </a:scene3d>
              <a:sp3d>
                <a:bevelT w="228600" h="247650"/>
                <a:bevelB w="539750" h="5397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Oval 33"/>
              <p:cNvSpPr/>
              <p:nvPr/>
            </p:nvSpPr>
            <p:spPr>
              <a:xfrm>
                <a:off x="5019630" y="3065750"/>
                <a:ext cx="77337" cy="773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Oval 34"/>
              <p:cNvSpPr/>
              <p:nvPr/>
            </p:nvSpPr>
            <p:spPr>
              <a:xfrm>
                <a:off x="5825742" y="3282944"/>
                <a:ext cx="77337" cy="773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Oval 35"/>
              <p:cNvSpPr/>
              <p:nvPr/>
            </p:nvSpPr>
            <p:spPr>
              <a:xfrm>
                <a:off x="7749417" y="3788685"/>
                <a:ext cx="77337" cy="773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Oval 36"/>
              <p:cNvSpPr/>
              <p:nvPr/>
            </p:nvSpPr>
            <p:spPr>
              <a:xfrm>
                <a:off x="3822131" y="2761581"/>
                <a:ext cx="77337" cy="77337"/>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38" name="Object 37"/>
              <p:cNvGraphicFramePr>
                <a:graphicFrameLocks noChangeAspect="1"/>
              </p:cNvGraphicFramePr>
              <p:nvPr>
                <p:extLst/>
              </p:nvPr>
            </p:nvGraphicFramePr>
            <p:xfrm>
              <a:off x="3803370" y="2542883"/>
              <a:ext cx="749300" cy="723900"/>
            </p:xfrm>
            <a:graphic>
              <a:graphicData uri="http://schemas.openxmlformats.org/presentationml/2006/ole">
                <mc:AlternateContent xmlns:mc="http://schemas.openxmlformats.org/markup-compatibility/2006">
                  <mc:Choice xmlns:v="urn:schemas-microsoft-com:vml" Requires="v">
                    <p:oleObj spid="_x0000_s27562" name="Equation" r:id="rId11" imgW="749160" imgH="723600" progId="Equation.DSMT4">
                      <p:embed/>
                    </p:oleObj>
                  </mc:Choice>
                  <mc:Fallback>
                    <p:oleObj name="Equation" r:id="rId11" imgW="749160" imgH="723600" progId="Equation.DSMT4">
                      <p:embed/>
                      <p:pic>
                        <p:nvPicPr>
                          <p:cNvPr id="38" name="Object 37"/>
                          <p:cNvPicPr/>
                          <p:nvPr/>
                        </p:nvPicPr>
                        <p:blipFill>
                          <a:blip r:embed="rId12"/>
                          <a:stretch>
                            <a:fillRect/>
                          </a:stretch>
                        </p:blipFill>
                        <p:spPr>
                          <a:xfrm>
                            <a:off x="3803370" y="2542883"/>
                            <a:ext cx="749300" cy="723900"/>
                          </a:xfrm>
                          <a:prstGeom prst="rect">
                            <a:avLst/>
                          </a:prstGeom>
                        </p:spPr>
                      </p:pic>
                    </p:oleObj>
                  </mc:Fallback>
                </mc:AlternateContent>
              </a:graphicData>
            </a:graphic>
          </p:graphicFrame>
          <p:graphicFrame>
            <p:nvGraphicFramePr>
              <p:cNvPr id="40" name="Object 39"/>
              <p:cNvGraphicFramePr>
                <a:graphicFrameLocks noChangeAspect="1"/>
              </p:cNvGraphicFramePr>
              <p:nvPr>
                <p:extLst/>
              </p:nvPr>
            </p:nvGraphicFramePr>
            <p:xfrm>
              <a:off x="2558778" y="2685210"/>
              <a:ext cx="825500" cy="228600"/>
            </p:xfrm>
            <a:graphic>
              <a:graphicData uri="http://schemas.openxmlformats.org/presentationml/2006/ole">
                <mc:AlternateContent xmlns:mc="http://schemas.openxmlformats.org/markup-compatibility/2006">
                  <mc:Choice xmlns:v="urn:schemas-microsoft-com:vml" Requires="v">
                    <p:oleObj spid="_x0000_s27563" name="Equation" r:id="rId13" imgW="825480" imgH="228600" progId="Equation.DSMT4">
                      <p:embed/>
                    </p:oleObj>
                  </mc:Choice>
                  <mc:Fallback>
                    <p:oleObj name="Equation" r:id="rId13" imgW="825480" imgH="228600" progId="Equation.DSMT4">
                      <p:embed/>
                      <p:pic>
                        <p:nvPicPr>
                          <p:cNvPr id="40" name="Object 39"/>
                          <p:cNvPicPr/>
                          <p:nvPr/>
                        </p:nvPicPr>
                        <p:blipFill>
                          <a:blip r:embed="rId14"/>
                          <a:stretch>
                            <a:fillRect/>
                          </a:stretch>
                        </p:blipFill>
                        <p:spPr>
                          <a:xfrm>
                            <a:off x="2558778" y="2685210"/>
                            <a:ext cx="825500" cy="228600"/>
                          </a:xfrm>
                          <a:prstGeom prst="rect">
                            <a:avLst/>
                          </a:prstGeom>
                        </p:spPr>
                      </p:pic>
                    </p:oleObj>
                  </mc:Fallback>
                </mc:AlternateContent>
              </a:graphicData>
            </a:graphic>
          </p:graphicFrame>
          <p:graphicFrame>
            <p:nvGraphicFramePr>
              <p:cNvPr id="41" name="Object 40"/>
              <p:cNvGraphicFramePr>
                <a:graphicFrameLocks noChangeAspect="1"/>
              </p:cNvGraphicFramePr>
              <p:nvPr>
                <p:extLst/>
              </p:nvPr>
            </p:nvGraphicFramePr>
            <p:xfrm>
              <a:off x="4868839" y="2838918"/>
              <a:ext cx="914400" cy="241300"/>
            </p:xfrm>
            <a:graphic>
              <a:graphicData uri="http://schemas.openxmlformats.org/presentationml/2006/ole">
                <mc:AlternateContent xmlns:mc="http://schemas.openxmlformats.org/markup-compatibility/2006">
                  <mc:Choice xmlns:v="urn:schemas-microsoft-com:vml" Requires="v">
                    <p:oleObj spid="_x0000_s27564" name="Equation" r:id="rId15" imgW="914400" imgH="241200" progId="Equation.DSMT4">
                      <p:embed/>
                    </p:oleObj>
                  </mc:Choice>
                  <mc:Fallback>
                    <p:oleObj name="Equation" r:id="rId15" imgW="914400" imgH="241200" progId="Equation.DSMT4">
                      <p:embed/>
                      <p:pic>
                        <p:nvPicPr>
                          <p:cNvPr id="41" name="Object 40"/>
                          <p:cNvPicPr/>
                          <p:nvPr/>
                        </p:nvPicPr>
                        <p:blipFill>
                          <a:blip r:embed="rId16"/>
                          <a:stretch>
                            <a:fillRect/>
                          </a:stretch>
                        </p:blipFill>
                        <p:spPr>
                          <a:xfrm>
                            <a:off x="4868839" y="2838918"/>
                            <a:ext cx="914400" cy="241300"/>
                          </a:xfrm>
                          <a:prstGeom prst="rect">
                            <a:avLst/>
                          </a:prstGeom>
                        </p:spPr>
                      </p:pic>
                    </p:oleObj>
                  </mc:Fallback>
                </mc:AlternateContent>
              </a:graphicData>
            </a:graphic>
          </p:graphicFrame>
          <p:graphicFrame>
            <p:nvGraphicFramePr>
              <p:cNvPr id="42" name="Object 41"/>
              <p:cNvGraphicFramePr>
                <a:graphicFrameLocks noChangeAspect="1"/>
              </p:cNvGraphicFramePr>
              <p:nvPr>
                <p:extLst/>
              </p:nvPr>
            </p:nvGraphicFramePr>
            <p:xfrm>
              <a:off x="5930896" y="3129953"/>
              <a:ext cx="952500" cy="241300"/>
            </p:xfrm>
            <a:graphic>
              <a:graphicData uri="http://schemas.openxmlformats.org/presentationml/2006/ole">
                <mc:AlternateContent xmlns:mc="http://schemas.openxmlformats.org/markup-compatibility/2006">
                  <mc:Choice xmlns:v="urn:schemas-microsoft-com:vml" Requires="v">
                    <p:oleObj spid="_x0000_s27565" name="Equation" r:id="rId17" imgW="952200" imgH="241200" progId="Equation.DSMT4">
                      <p:embed/>
                    </p:oleObj>
                  </mc:Choice>
                  <mc:Fallback>
                    <p:oleObj name="Equation" r:id="rId17" imgW="952200" imgH="241200" progId="Equation.DSMT4">
                      <p:embed/>
                      <p:pic>
                        <p:nvPicPr>
                          <p:cNvPr id="42" name="Object 41"/>
                          <p:cNvPicPr/>
                          <p:nvPr/>
                        </p:nvPicPr>
                        <p:blipFill>
                          <a:blip r:embed="rId18"/>
                          <a:stretch>
                            <a:fillRect/>
                          </a:stretch>
                        </p:blipFill>
                        <p:spPr>
                          <a:xfrm>
                            <a:off x="5930896" y="3129953"/>
                            <a:ext cx="952500" cy="241300"/>
                          </a:xfrm>
                          <a:prstGeom prst="rect">
                            <a:avLst/>
                          </a:prstGeom>
                        </p:spPr>
                      </p:pic>
                    </p:oleObj>
                  </mc:Fallback>
                </mc:AlternateContent>
              </a:graphicData>
            </a:graphic>
          </p:graphicFrame>
          <p:graphicFrame>
            <p:nvGraphicFramePr>
              <p:cNvPr id="43" name="Object 42"/>
              <p:cNvGraphicFramePr>
                <a:graphicFrameLocks noChangeAspect="1"/>
              </p:cNvGraphicFramePr>
              <p:nvPr>
                <p:extLst/>
              </p:nvPr>
            </p:nvGraphicFramePr>
            <p:xfrm>
              <a:off x="7684404" y="3531010"/>
              <a:ext cx="901700" cy="241300"/>
            </p:xfrm>
            <a:graphic>
              <a:graphicData uri="http://schemas.openxmlformats.org/presentationml/2006/ole">
                <mc:AlternateContent xmlns:mc="http://schemas.openxmlformats.org/markup-compatibility/2006">
                  <mc:Choice xmlns:v="urn:schemas-microsoft-com:vml" Requires="v">
                    <p:oleObj spid="_x0000_s27566" name="Equation" r:id="rId19" imgW="901440" imgH="241200" progId="Equation.DSMT4">
                      <p:embed/>
                    </p:oleObj>
                  </mc:Choice>
                  <mc:Fallback>
                    <p:oleObj name="Equation" r:id="rId19" imgW="901440" imgH="241200" progId="Equation.DSMT4">
                      <p:embed/>
                      <p:pic>
                        <p:nvPicPr>
                          <p:cNvPr id="43" name="Object 42"/>
                          <p:cNvPicPr/>
                          <p:nvPr/>
                        </p:nvPicPr>
                        <p:blipFill>
                          <a:blip r:embed="rId20"/>
                          <a:stretch>
                            <a:fillRect/>
                          </a:stretch>
                        </p:blipFill>
                        <p:spPr>
                          <a:xfrm>
                            <a:off x="7684404" y="3531010"/>
                            <a:ext cx="901700" cy="241300"/>
                          </a:xfrm>
                          <a:prstGeom prst="rect">
                            <a:avLst/>
                          </a:prstGeom>
                        </p:spPr>
                      </p:pic>
                    </p:oleObj>
                  </mc:Fallback>
                </mc:AlternateContent>
              </a:graphicData>
            </a:graphic>
          </p:graphicFrame>
        </p:grpSp>
        <p:sp>
          <p:nvSpPr>
            <p:cNvPr id="46" name="TextBox 45"/>
            <p:cNvSpPr txBox="1"/>
            <p:nvPr/>
          </p:nvSpPr>
          <p:spPr>
            <a:xfrm>
              <a:off x="413455" y="5825402"/>
              <a:ext cx="11368266" cy="923330"/>
            </a:xfrm>
            <a:prstGeom prst="rect">
              <a:avLst/>
            </a:prstGeom>
            <a:noFill/>
          </p:spPr>
          <p:txBody>
            <a:bodyPr wrap="square" rtlCol="0">
              <a:spAutoFit/>
            </a:bodyPr>
            <a:lstStyle/>
            <a:p>
              <a:r>
                <a:rPr lang="de-DE" i="1" smtClean="0"/>
                <a:t>Die Gerade </a:t>
              </a:r>
              <a:r>
                <a:rPr lang="de-DE" b="1" i="1" smtClean="0">
                  <a:solidFill>
                    <a:schemeClr val="accent6">
                      <a:lumMod val="75000"/>
                    </a:schemeClr>
                  </a:solidFill>
                </a:rPr>
                <a:t>cam_ray </a:t>
              </a:r>
              <a:r>
                <a:rPr lang="de-DE" i="1"/>
                <a:t>mit dem Aufpunkt C(cx,cy,cz</a:t>
              </a:r>
              <a:r>
                <a:rPr lang="de-DE" i="1" smtClean="0"/>
                <a:t>) erhält vom Constructor der </a:t>
              </a:r>
              <a:r>
                <a:rPr lang="de-DE" b="1" i="1" smtClean="0"/>
                <a:t>ray class </a:t>
              </a:r>
              <a:r>
                <a:rPr lang="de-DE" i="1" smtClean="0"/>
                <a:t>einen Richtungsvektor, der stets normiert ist.</a:t>
              </a:r>
            </a:p>
            <a:p>
              <a:r>
                <a:rPr lang="de-DE" b="1" i="1" smtClean="0">
                  <a:solidFill>
                    <a:schemeClr val="accent6">
                      <a:lumMod val="75000"/>
                    </a:schemeClr>
                  </a:solidFill>
                </a:rPr>
                <a:t>cam_ray </a:t>
              </a:r>
              <a:r>
                <a:rPr lang="de-DE" i="1" smtClean="0"/>
                <a:t>trifft zwei Objekte: die blaue Kugel und die Ebene – im Programm immer als </a:t>
              </a:r>
              <a:r>
                <a:rPr lang="de-DE" b="1" i="1" smtClean="0"/>
                <a:t>terrain </a:t>
              </a:r>
              <a:r>
                <a:rPr lang="de-DE" i="1" smtClean="0"/>
                <a:t>bezeichnet.</a:t>
              </a:r>
              <a:endParaRPr lang="de-DE" i="1"/>
            </a:p>
          </p:txBody>
        </p:sp>
        <p:sp>
          <p:nvSpPr>
            <p:cNvPr id="2" name="Rectangle 1"/>
            <p:cNvSpPr/>
            <p:nvPr/>
          </p:nvSpPr>
          <p:spPr>
            <a:xfrm>
              <a:off x="6977145" y="3373863"/>
              <a:ext cx="4131379" cy="1477328"/>
            </a:xfrm>
            <a:prstGeom prst="rect">
              <a:avLst/>
            </a:prstGeom>
          </p:spPr>
          <p:txBody>
            <a:bodyPr wrap="square">
              <a:spAutoFit/>
            </a:bodyPr>
            <a:lstStyle/>
            <a:p>
              <a:r>
                <a:rPr lang="en-US">
                  <a:solidFill>
                    <a:srgbClr val="000000"/>
                  </a:solidFill>
                  <a:highlight>
                    <a:srgbClr val="FFFFFF"/>
                  </a:highlight>
                  <a:latin typeface="Consolas" panose="020B0609020204030204" pitchFamily="49" charset="0"/>
                </a:rPr>
                <a:t> </a:t>
              </a:r>
              <a:r>
                <a:rPr lang="en-US">
                  <a:solidFill>
                    <a:srgbClr val="0000FF"/>
                  </a:solidFill>
                  <a:highlight>
                    <a:srgbClr val="FFFFFF"/>
                  </a:highlight>
                  <a:latin typeface="Consolas" panose="020B0609020204030204" pitchFamily="49" charset="0"/>
                </a:rPr>
                <a:t>public</a:t>
              </a:r>
              <a:r>
                <a:rPr lang="en-US">
                  <a:solidFill>
                    <a:srgbClr val="000000"/>
                  </a:solidFill>
                  <a:highlight>
                    <a:srgbClr val="FFFFFF"/>
                  </a:highlight>
                  <a:latin typeface="Consolas" panose="020B0609020204030204" pitchFamily="49" charset="0"/>
                </a:rPr>
                <a:t> Ray(</a:t>
              </a:r>
              <a:r>
                <a:rPr lang="en-US">
                  <a:solidFill>
                    <a:srgbClr val="2B91AF"/>
                  </a:solidFill>
                  <a:highlight>
                    <a:srgbClr val="FFFFFF"/>
                  </a:highlight>
                  <a:latin typeface="Consolas" panose="020B0609020204030204" pitchFamily="49" charset="0"/>
                </a:rPr>
                <a:t>V3</a:t>
              </a:r>
              <a:r>
                <a:rPr lang="en-US">
                  <a:solidFill>
                    <a:srgbClr val="000000"/>
                  </a:solidFill>
                  <a:highlight>
                    <a:srgbClr val="FFFFFF"/>
                  </a:highlight>
                  <a:latin typeface="Consolas" panose="020B0609020204030204" pitchFamily="49" charset="0"/>
                </a:rPr>
                <a:t> o, </a:t>
              </a:r>
              <a:r>
                <a:rPr lang="en-US">
                  <a:solidFill>
                    <a:srgbClr val="2B91AF"/>
                  </a:solidFill>
                  <a:highlight>
                    <a:srgbClr val="FFFFFF"/>
                  </a:highlight>
                  <a:latin typeface="Consolas" panose="020B0609020204030204" pitchFamily="49" charset="0"/>
                </a:rPr>
                <a:t>V3</a:t>
              </a:r>
              <a:r>
                <a:rPr lang="en-US">
                  <a:solidFill>
                    <a:srgbClr val="000000"/>
                  </a:solidFill>
                  <a:highlight>
                    <a:srgbClr val="FFFFFF"/>
                  </a:highlight>
                  <a:latin typeface="Consolas" panose="020B0609020204030204" pitchFamily="49" charset="0"/>
                </a:rPr>
                <a:t> d)</a:t>
              </a:r>
            </a:p>
            <a:p>
              <a:r>
                <a:rPr lang="de-DE">
                  <a:solidFill>
                    <a:srgbClr val="000000"/>
                  </a:solidFill>
                  <a:highlight>
                    <a:srgbClr val="FFFFFF"/>
                  </a:highlight>
                  <a:latin typeface="Consolas" panose="020B0609020204030204" pitchFamily="49" charset="0"/>
                </a:rPr>
                <a:t> </a:t>
              </a:r>
              <a:r>
                <a:rPr lang="de-DE" smtClean="0">
                  <a:solidFill>
                    <a:srgbClr val="000000"/>
                  </a:solidFill>
                  <a:highlight>
                    <a:srgbClr val="FFFFFF"/>
                  </a:highlight>
                  <a:latin typeface="Consolas" panose="020B0609020204030204" pitchFamily="49" charset="0"/>
                </a:rPr>
                <a:t>{</a:t>
              </a:r>
              <a:endParaRPr lang="de-DE">
                <a:solidFill>
                  <a:srgbClr val="000000"/>
                </a:solidFill>
                <a:highlight>
                  <a:srgbClr val="FFFFFF"/>
                </a:highlight>
                <a:latin typeface="Consolas" panose="020B0609020204030204" pitchFamily="49" charset="0"/>
              </a:endParaRPr>
            </a:p>
            <a:p>
              <a:r>
                <a:rPr lang="de-DE">
                  <a:solidFill>
                    <a:srgbClr val="000000"/>
                  </a:solidFill>
                  <a:highlight>
                    <a:srgbClr val="FFFFFF"/>
                  </a:highlight>
                  <a:latin typeface="Consolas" panose="020B0609020204030204" pitchFamily="49" charset="0"/>
                </a:rPr>
                <a:t> </a:t>
              </a:r>
              <a:r>
                <a:rPr lang="de-DE" smtClean="0">
                  <a:solidFill>
                    <a:srgbClr val="000000"/>
                  </a:solidFill>
                  <a:highlight>
                    <a:srgbClr val="FFFFFF"/>
                  </a:highlight>
                  <a:latin typeface="Consolas" panose="020B0609020204030204" pitchFamily="49" charset="0"/>
                </a:rPr>
                <a:t>    A </a:t>
              </a:r>
              <a:r>
                <a:rPr lang="de-DE">
                  <a:solidFill>
                    <a:srgbClr val="000000"/>
                  </a:solidFill>
                  <a:highlight>
                    <a:srgbClr val="FFFFFF"/>
                  </a:highlight>
                  <a:latin typeface="Consolas" panose="020B0609020204030204" pitchFamily="49" charset="0"/>
                </a:rPr>
                <a:t>= o;</a:t>
              </a:r>
            </a:p>
            <a:p>
              <a:r>
                <a:rPr lang="de-DE">
                  <a:solidFill>
                    <a:srgbClr val="000000"/>
                  </a:solidFill>
                  <a:highlight>
                    <a:srgbClr val="FFFFFF"/>
                  </a:highlight>
                  <a:latin typeface="Consolas" panose="020B0609020204030204" pitchFamily="49" charset="0"/>
                </a:rPr>
                <a:t> </a:t>
              </a:r>
              <a:r>
                <a:rPr lang="de-DE" smtClean="0">
                  <a:solidFill>
                    <a:srgbClr val="000000"/>
                  </a:solidFill>
                  <a:highlight>
                    <a:srgbClr val="FFFFFF"/>
                  </a:highlight>
                  <a:latin typeface="Consolas" panose="020B0609020204030204" pitchFamily="49" charset="0"/>
                </a:rPr>
                <a:t>    u </a:t>
              </a:r>
              <a:r>
                <a:rPr lang="de-DE">
                  <a:solidFill>
                    <a:srgbClr val="000000"/>
                  </a:solidFill>
                  <a:highlight>
                    <a:srgbClr val="FFFFFF"/>
                  </a:highlight>
                  <a:latin typeface="Consolas" panose="020B0609020204030204" pitchFamily="49" charset="0"/>
                </a:rPr>
                <a:t>= d.normalize;</a:t>
              </a:r>
            </a:p>
            <a:p>
              <a:r>
                <a:rPr lang="de-DE">
                  <a:solidFill>
                    <a:srgbClr val="000000"/>
                  </a:solidFill>
                  <a:highlight>
                    <a:srgbClr val="FFFFFF"/>
                  </a:highlight>
                  <a:latin typeface="Consolas" panose="020B0609020204030204" pitchFamily="49" charset="0"/>
                </a:rPr>
                <a:t> </a:t>
              </a:r>
              <a:r>
                <a:rPr lang="de-DE" smtClean="0">
                  <a:solidFill>
                    <a:srgbClr val="000000"/>
                  </a:solidFill>
                  <a:highlight>
                    <a:srgbClr val="FFFFFF"/>
                  </a:highlight>
                  <a:latin typeface="Consolas" panose="020B0609020204030204" pitchFamily="49" charset="0"/>
                </a:rPr>
                <a:t>}</a:t>
              </a:r>
              <a:endParaRPr lang="de-DE"/>
            </a:p>
          </p:txBody>
        </p:sp>
        <p:graphicFrame>
          <p:nvGraphicFramePr>
            <p:cNvPr id="4" name="Object 3"/>
            <p:cNvGraphicFramePr>
              <a:graphicFrameLocks noChangeAspect="1"/>
            </p:cNvGraphicFramePr>
            <p:nvPr>
              <p:extLst>
                <p:ext uri="{D42A27DB-BD31-4B8C-83A1-F6EECF244321}">
                  <p14:modId xmlns:p14="http://schemas.microsoft.com/office/powerpoint/2010/main" val="391118805"/>
                </p:ext>
              </p:extLst>
            </p:nvPr>
          </p:nvGraphicFramePr>
          <p:xfrm>
            <a:off x="413455" y="199277"/>
            <a:ext cx="3980288" cy="500831"/>
          </p:xfrm>
          <a:graphic>
            <a:graphicData uri="http://schemas.openxmlformats.org/presentationml/2006/ole">
              <mc:AlternateContent xmlns:mc="http://schemas.openxmlformats.org/markup-compatibility/2006">
                <mc:Choice xmlns:v="urn:schemas-microsoft-com:vml" Requires="v">
                  <p:oleObj spid="_x0000_s27567" name="Equation" r:id="rId21" imgW="1917360" imgH="241200" progId="Equation.DSMT4">
                    <p:embed/>
                  </p:oleObj>
                </mc:Choice>
                <mc:Fallback>
                  <p:oleObj name="Equation" r:id="rId21" imgW="1917360" imgH="241200" progId="Equation.DSMT4">
                    <p:embed/>
                    <p:pic>
                      <p:nvPicPr>
                        <p:cNvPr id="0" name=""/>
                        <p:cNvPicPr/>
                        <p:nvPr/>
                      </p:nvPicPr>
                      <p:blipFill>
                        <a:blip r:embed="rId22"/>
                        <a:stretch>
                          <a:fillRect/>
                        </a:stretch>
                      </p:blipFill>
                      <p:spPr>
                        <a:xfrm>
                          <a:off x="413455" y="199277"/>
                          <a:ext cx="3980288" cy="500831"/>
                        </a:xfrm>
                        <a:prstGeom prst="rect">
                          <a:avLst/>
                        </a:prstGeom>
                      </p:spPr>
                    </p:pic>
                  </p:oleObj>
                </mc:Fallback>
              </mc:AlternateContent>
            </a:graphicData>
          </a:graphic>
        </p:graphicFrame>
        <p:sp>
          <p:nvSpPr>
            <p:cNvPr id="5" name="Rectangle 4"/>
            <p:cNvSpPr/>
            <p:nvPr/>
          </p:nvSpPr>
          <p:spPr>
            <a:xfrm>
              <a:off x="413455" y="785167"/>
              <a:ext cx="8269369" cy="2031325"/>
            </a:xfrm>
            <a:prstGeom prst="rect">
              <a:avLst/>
            </a:prstGeom>
          </p:spPr>
          <p:txBody>
            <a:bodyPr wrap="square">
              <a:spAutoFit/>
            </a:bodyPr>
            <a:lstStyle/>
            <a:p>
              <a:r>
                <a:rPr lang="de-DE" sz="1400">
                  <a:solidFill>
                    <a:srgbClr val="000000"/>
                  </a:solidFill>
                  <a:highlight>
                    <a:srgbClr val="FFFFFF"/>
                  </a:highlight>
                  <a:latin typeface="Consolas" panose="020B0609020204030204" pitchFamily="49" charset="0"/>
                </a:rPr>
                <a:t>img_width = </a:t>
              </a:r>
              <a:r>
                <a:rPr lang="de-DE" sz="1400">
                  <a:solidFill>
                    <a:srgbClr val="0000FF"/>
                  </a:solidFill>
                  <a:highlight>
                    <a:srgbClr val="FFFFFF"/>
                  </a:highlight>
                  <a:latin typeface="Consolas" panose="020B0609020204030204" pitchFamily="49" charset="0"/>
                </a:rPr>
                <a:t>this</a:t>
              </a:r>
              <a:r>
                <a:rPr lang="de-DE" sz="1400">
                  <a:solidFill>
                    <a:srgbClr val="000000"/>
                  </a:solidFill>
                  <a:highlight>
                    <a:srgbClr val="FFFFFF"/>
                  </a:highlight>
                  <a:latin typeface="Consolas" panose="020B0609020204030204" pitchFamily="49" charset="0"/>
                </a:rPr>
                <a:t>.ClientSize.Width; img_height = </a:t>
              </a:r>
              <a:r>
                <a:rPr lang="de-DE" sz="1400">
                  <a:solidFill>
                    <a:srgbClr val="0000FF"/>
                  </a:solidFill>
                  <a:highlight>
                    <a:srgbClr val="FFFFFF"/>
                  </a:highlight>
                  <a:latin typeface="Consolas" panose="020B0609020204030204" pitchFamily="49" charset="0"/>
                </a:rPr>
                <a:t>this</a:t>
              </a:r>
              <a:r>
                <a:rPr lang="de-DE" sz="1400">
                  <a:solidFill>
                    <a:srgbClr val="000000"/>
                  </a:solidFill>
                  <a:highlight>
                    <a:srgbClr val="FFFFFF"/>
                  </a:highlight>
                  <a:latin typeface="Consolas" panose="020B0609020204030204" pitchFamily="49" charset="0"/>
                </a:rPr>
                <a:t>.ClientSize.Height;</a:t>
              </a:r>
            </a:p>
            <a:p>
              <a:r>
                <a:rPr lang="de-DE" sz="1400" smtClean="0">
                  <a:solidFill>
                    <a:srgbClr val="000000"/>
                  </a:solidFill>
                  <a:highlight>
                    <a:srgbClr val="FFFFFF"/>
                  </a:highlight>
                  <a:latin typeface="Consolas" panose="020B0609020204030204" pitchFamily="49" charset="0"/>
                </a:rPr>
                <a:t>ymax </a:t>
              </a:r>
              <a:r>
                <a:rPr lang="de-DE" sz="1400">
                  <a:solidFill>
                    <a:srgbClr val="000000"/>
                  </a:solidFill>
                  <a:highlight>
                    <a:srgbClr val="FFFFFF"/>
                  </a:highlight>
                  <a:latin typeface="Consolas" panose="020B0609020204030204" pitchFamily="49" charset="0"/>
                </a:rPr>
                <a:t>= (xmax - xmin) / img_width * img_height;</a:t>
              </a:r>
            </a:p>
            <a:p>
              <a:r>
                <a:rPr lang="de-DE" sz="1400" smtClean="0">
                  <a:solidFill>
                    <a:srgbClr val="000000"/>
                  </a:solidFill>
                  <a:highlight>
                    <a:srgbClr val="FFFFFF"/>
                  </a:highlight>
                  <a:latin typeface="Consolas" panose="020B0609020204030204" pitchFamily="49" charset="0"/>
                </a:rPr>
                <a:t>xFactor </a:t>
              </a:r>
              <a:r>
                <a:rPr lang="de-DE" sz="1400">
                  <a:solidFill>
                    <a:srgbClr val="000000"/>
                  </a:solidFill>
                  <a:highlight>
                    <a:srgbClr val="FFFFFF"/>
                  </a:highlight>
                  <a:latin typeface="Consolas" panose="020B0609020204030204" pitchFamily="49" charset="0"/>
                </a:rPr>
                <a:t>= img_width / (xmax - xmin);</a:t>
              </a:r>
            </a:p>
            <a:p>
              <a:r>
                <a:rPr lang="de-DE" sz="1400" smtClean="0">
                  <a:solidFill>
                    <a:srgbClr val="000000"/>
                  </a:solidFill>
                  <a:highlight>
                    <a:srgbClr val="FFFFFF"/>
                  </a:highlight>
                  <a:latin typeface="Consolas" panose="020B0609020204030204" pitchFamily="49" charset="0"/>
                </a:rPr>
                <a:t>yFactor </a:t>
              </a:r>
              <a:r>
                <a:rPr lang="de-DE" sz="1400">
                  <a:solidFill>
                    <a:srgbClr val="000000"/>
                  </a:solidFill>
                  <a:highlight>
                    <a:srgbClr val="FFFFFF"/>
                  </a:highlight>
                  <a:latin typeface="Consolas" panose="020B0609020204030204" pitchFamily="49" charset="0"/>
                </a:rPr>
                <a:t>= img_height / (ymax - ymin);</a:t>
              </a:r>
            </a:p>
            <a:p>
              <a:r>
                <a:rPr lang="de-DE" sz="1400" smtClean="0">
                  <a:solidFill>
                    <a:srgbClr val="0000FF"/>
                  </a:solidFill>
                  <a:highlight>
                    <a:srgbClr val="FFFFFF"/>
                  </a:highlight>
                  <a:latin typeface="Consolas" panose="020B0609020204030204" pitchFamily="49" charset="0"/>
                </a:rPr>
                <a:t>double</a:t>
              </a:r>
              <a:r>
                <a:rPr lang="de-DE" sz="1400" smtClean="0">
                  <a:solidFill>
                    <a:srgbClr val="000000"/>
                  </a:solidFill>
                  <a:highlight>
                    <a:srgbClr val="FFFFFF"/>
                  </a:highlight>
                  <a:latin typeface="Consolas" panose="020B0609020204030204" pitchFamily="49" charset="0"/>
                </a:rPr>
                <a:t> </a:t>
              </a:r>
              <a:r>
                <a:rPr lang="de-DE" sz="1400">
                  <a:solidFill>
                    <a:srgbClr val="000000"/>
                  </a:solidFill>
                  <a:highlight>
                    <a:srgbClr val="FFFFFF"/>
                  </a:highlight>
                  <a:latin typeface="Consolas" panose="020B0609020204030204" pitchFamily="49" charset="0"/>
                </a:rPr>
                <a:t>dx =(xmax-xmin)/img_width, dy=(ymax-ymin)/img_height;</a:t>
              </a:r>
            </a:p>
            <a:p>
              <a:r>
                <a:rPr lang="fr-FR" sz="1400" smtClean="0">
                  <a:solidFill>
                    <a:srgbClr val="0000FF"/>
                  </a:solidFill>
                  <a:highlight>
                    <a:srgbClr val="FFFFFF"/>
                  </a:highlight>
                  <a:latin typeface="Consolas" panose="020B0609020204030204" pitchFamily="49" charset="0"/>
                </a:rPr>
                <a:t>double</a:t>
              </a:r>
              <a:r>
                <a:rPr lang="fr-FR" sz="1400" smtClean="0">
                  <a:solidFill>
                    <a:srgbClr val="000000"/>
                  </a:solidFill>
                  <a:highlight>
                    <a:srgbClr val="FFFFFF"/>
                  </a:highlight>
                  <a:latin typeface="Consolas" panose="020B0609020204030204" pitchFamily="49" charset="0"/>
                </a:rPr>
                <a:t> </a:t>
              </a:r>
              <a:r>
                <a:rPr lang="fr-FR" sz="1400">
                  <a:solidFill>
                    <a:srgbClr val="000000"/>
                  </a:solidFill>
                  <a:highlight>
                    <a:srgbClr val="FFFFFF"/>
                  </a:highlight>
                  <a:latin typeface="Consolas" panose="020B0609020204030204" pitchFamily="49" charset="0"/>
                </a:rPr>
                <a:t>x1 = xmin, y1 = ymax;</a:t>
              </a:r>
            </a:p>
            <a:p>
              <a:r>
                <a:rPr lang="de-DE" sz="1400" smtClean="0">
                  <a:solidFill>
                    <a:srgbClr val="0000FF"/>
                  </a:solidFill>
                  <a:highlight>
                    <a:srgbClr val="FFFFFF"/>
                  </a:highlight>
                  <a:latin typeface="Consolas" panose="020B0609020204030204" pitchFamily="49" charset="0"/>
                </a:rPr>
                <a:t>for</a:t>
              </a:r>
              <a:r>
                <a:rPr lang="de-DE" sz="1400" smtClean="0">
                  <a:solidFill>
                    <a:srgbClr val="000000"/>
                  </a:solidFill>
                  <a:highlight>
                    <a:srgbClr val="FFFFFF"/>
                  </a:highlight>
                  <a:latin typeface="Consolas" panose="020B0609020204030204" pitchFamily="49" charset="0"/>
                </a:rPr>
                <a:t> </a:t>
              </a:r>
              <a:r>
                <a:rPr lang="de-DE" sz="1400">
                  <a:solidFill>
                    <a:srgbClr val="000000"/>
                  </a:solidFill>
                  <a:highlight>
                    <a:srgbClr val="FFFFFF"/>
                  </a:highlight>
                  <a:latin typeface="Consolas" panose="020B0609020204030204" pitchFamily="49" charset="0"/>
                </a:rPr>
                <a:t>(</a:t>
              </a:r>
              <a:r>
                <a:rPr lang="de-DE" sz="1400">
                  <a:solidFill>
                    <a:srgbClr val="0000FF"/>
                  </a:solidFill>
                  <a:highlight>
                    <a:srgbClr val="FFFFFF"/>
                  </a:highlight>
                  <a:latin typeface="Consolas" panose="020B0609020204030204" pitchFamily="49" charset="0"/>
                </a:rPr>
                <a:t>int</a:t>
              </a:r>
              <a:r>
                <a:rPr lang="de-DE" sz="1400">
                  <a:solidFill>
                    <a:srgbClr val="000000"/>
                  </a:solidFill>
                  <a:highlight>
                    <a:srgbClr val="FFFFFF"/>
                  </a:highlight>
                  <a:latin typeface="Consolas" panose="020B0609020204030204" pitchFamily="49" charset="0"/>
                </a:rPr>
                <a:t> x = 0; x &lt; img_width; x</a:t>
              </a:r>
              <a:r>
                <a:rPr lang="de-DE" sz="1400" smtClean="0">
                  <a:solidFill>
                    <a:srgbClr val="000000"/>
                  </a:solidFill>
                  <a:highlight>
                    <a:srgbClr val="FFFFFF"/>
                  </a:highlight>
                  <a:latin typeface="Consolas" panose="020B0609020204030204" pitchFamily="49" charset="0"/>
                </a:rPr>
                <a:t>++) </a:t>
              </a:r>
              <a:r>
                <a:rPr lang="en-US" sz="1400" smtClean="0">
                  <a:solidFill>
                    <a:srgbClr val="000000"/>
                  </a:solidFill>
                  <a:highlight>
                    <a:srgbClr val="FFFFFF"/>
                  </a:highlight>
                  <a:latin typeface="Consolas" panose="020B0609020204030204" pitchFamily="49" charset="0"/>
                </a:rPr>
                <a:t>{</a:t>
              </a:r>
              <a:endParaRPr lang="en-US" sz="1400">
                <a:solidFill>
                  <a:srgbClr val="000000"/>
                </a:solidFill>
                <a:highlight>
                  <a:srgbClr val="FFFFFF"/>
                </a:highlight>
                <a:latin typeface="Consolas" panose="020B0609020204030204" pitchFamily="49" charset="0"/>
              </a:endParaRPr>
            </a:p>
            <a:p>
              <a:r>
                <a:rPr lang="es-ES" sz="1400">
                  <a:solidFill>
                    <a:srgbClr val="000000"/>
                  </a:solidFill>
                  <a:highlight>
                    <a:srgbClr val="FFFFFF"/>
                  </a:highlight>
                  <a:latin typeface="Consolas" panose="020B0609020204030204" pitchFamily="49" charset="0"/>
                </a:rPr>
                <a:t>    </a:t>
              </a:r>
              <a:r>
                <a:rPr lang="es-ES" sz="1400" smtClean="0">
                  <a:solidFill>
                    <a:srgbClr val="0000FF"/>
                  </a:solidFill>
                  <a:highlight>
                    <a:srgbClr val="FFFFFF"/>
                  </a:highlight>
                  <a:latin typeface="Consolas" panose="020B0609020204030204" pitchFamily="49" charset="0"/>
                </a:rPr>
                <a:t>for</a:t>
              </a:r>
              <a:r>
                <a:rPr lang="es-ES" sz="1400" smtClean="0">
                  <a:solidFill>
                    <a:srgbClr val="000000"/>
                  </a:solidFill>
                  <a:highlight>
                    <a:srgbClr val="FFFFFF"/>
                  </a:highlight>
                  <a:latin typeface="Consolas" panose="020B0609020204030204" pitchFamily="49" charset="0"/>
                </a:rPr>
                <a:t> </a:t>
              </a:r>
              <a:r>
                <a:rPr lang="es-ES" sz="1400">
                  <a:solidFill>
                    <a:srgbClr val="000000"/>
                  </a:solidFill>
                  <a:highlight>
                    <a:srgbClr val="FFFFFF"/>
                  </a:highlight>
                  <a:latin typeface="Consolas" panose="020B0609020204030204" pitchFamily="49" charset="0"/>
                </a:rPr>
                <a:t>(</a:t>
              </a:r>
              <a:r>
                <a:rPr lang="es-ES" sz="1400">
                  <a:solidFill>
                    <a:srgbClr val="0000FF"/>
                  </a:solidFill>
                  <a:highlight>
                    <a:srgbClr val="FFFFFF"/>
                  </a:highlight>
                  <a:latin typeface="Consolas" panose="020B0609020204030204" pitchFamily="49" charset="0"/>
                </a:rPr>
                <a:t>int</a:t>
              </a:r>
              <a:r>
                <a:rPr lang="es-ES" sz="1400">
                  <a:solidFill>
                    <a:srgbClr val="000000"/>
                  </a:solidFill>
                  <a:highlight>
                    <a:srgbClr val="FFFFFF"/>
                  </a:highlight>
                  <a:latin typeface="Consolas" panose="020B0609020204030204" pitchFamily="49" charset="0"/>
                </a:rPr>
                <a:t> y = 0; y &lt; img_height; y</a:t>
              </a:r>
              <a:r>
                <a:rPr lang="es-ES" sz="1400" smtClean="0">
                  <a:solidFill>
                    <a:srgbClr val="000000"/>
                  </a:solidFill>
                  <a:highlight>
                    <a:srgbClr val="FFFFFF"/>
                  </a:highlight>
                  <a:latin typeface="Consolas" panose="020B0609020204030204" pitchFamily="49" charset="0"/>
                </a:rPr>
                <a:t>++)</a:t>
              </a:r>
              <a:r>
                <a:rPr lang="en-US" sz="1400" smtClean="0">
                  <a:solidFill>
                    <a:srgbClr val="000000"/>
                  </a:solidFill>
                  <a:highlight>
                    <a:srgbClr val="FFFFFF"/>
                  </a:highlight>
                  <a:latin typeface="Consolas" panose="020B0609020204030204" pitchFamily="49" charset="0"/>
                </a:rPr>
                <a:t> {</a:t>
              </a:r>
              <a:endParaRPr lang="en-US" sz="1400">
                <a:solidFill>
                  <a:srgbClr val="000000"/>
                </a:solidFill>
                <a:highlight>
                  <a:srgbClr val="FFFFFF"/>
                </a:highlight>
                <a:latin typeface="Consolas" panose="020B0609020204030204" pitchFamily="49" charset="0"/>
              </a:endParaRPr>
            </a:p>
            <a:p>
              <a:r>
                <a:rPr lang="en-US" sz="1400">
                  <a:solidFill>
                    <a:srgbClr val="000000"/>
                  </a:solidFill>
                  <a:highlight>
                    <a:srgbClr val="FFFFFF"/>
                  </a:highlight>
                  <a:latin typeface="Consolas" panose="020B0609020204030204" pitchFamily="49" charset="0"/>
                </a:rPr>
                <a:t>        </a:t>
              </a:r>
              <a:r>
                <a:rPr lang="en-US" sz="1400" smtClean="0">
                  <a:solidFill>
                    <a:srgbClr val="2B91AF"/>
                  </a:solidFill>
                  <a:highlight>
                    <a:srgbClr val="FFFFFF"/>
                  </a:highlight>
                  <a:latin typeface="Consolas" panose="020B0609020204030204" pitchFamily="49" charset="0"/>
                </a:rPr>
                <a:t>Ray</a:t>
              </a:r>
              <a:r>
                <a:rPr lang="en-US" sz="1400" smtClean="0">
                  <a:solidFill>
                    <a:srgbClr val="000000"/>
                  </a:solidFill>
                  <a:highlight>
                    <a:srgbClr val="FFFFFF"/>
                  </a:highlight>
                  <a:latin typeface="Consolas" panose="020B0609020204030204" pitchFamily="49" charset="0"/>
                </a:rPr>
                <a:t> </a:t>
              </a:r>
              <a:r>
                <a:rPr lang="en-US" sz="1400">
                  <a:solidFill>
                    <a:srgbClr val="000000"/>
                  </a:solidFill>
                  <a:highlight>
                    <a:srgbClr val="FFFFFF"/>
                  </a:highlight>
                  <a:latin typeface="Consolas" panose="020B0609020204030204" pitchFamily="49" charset="0"/>
                </a:rPr>
                <a:t>h =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Ray</a:t>
              </a:r>
              <a:r>
                <a:rPr lang="en-US" sz="1400">
                  <a:solidFill>
                    <a:srgbClr val="000000"/>
                  </a:solidFill>
                  <a:highlight>
                    <a:srgbClr val="FFFFFF"/>
                  </a:highlight>
                  <a:latin typeface="Consolas" panose="020B0609020204030204" pitchFamily="49" charset="0"/>
                </a:rPr>
                <a:t>(camera.getcampos,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V3</a:t>
              </a:r>
              <a:r>
                <a:rPr lang="en-US" sz="1400">
                  <a:solidFill>
                    <a:srgbClr val="000000"/>
                  </a:solidFill>
                  <a:highlight>
                    <a:srgbClr val="FFFFFF"/>
                  </a:highlight>
                  <a:latin typeface="Consolas" panose="020B0609020204030204" pitchFamily="49" charset="0"/>
                </a:rPr>
                <a:t>(x1, y1, 0) - camera.getcampos);</a:t>
              </a:r>
              <a:endParaRPr lang="de-DE" sz="1400"/>
            </a:p>
          </p:txBody>
        </p:sp>
        <p:sp>
          <p:nvSpPr>
            <p:cNvPr id="14" name="Bent Arrow 13"/>
            <p:cNvSpPr/>
            <p:nvPr/>
          </p:nvSpPr>
          <p:spPr>
            <a:xfrm>
              <a:off x="6806317" y="3505124"/>
              <a:ext cx="270344" cy="2386793"/>
            </a:xfrm>
            <a:prstGeom prst="ben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aphicFrame>
          <p:nvGraphicFramePr>
            <p:cNvPr id="32" name="Object 31"/>
            <p:cNvGraphicFramePr>
              <a:graphicFrameLocks noChangeAspect="1"/>
            </p:cNvGraphicFramePr>
            <p:nvPr>
              <p:extLst>
                <p:ext uri="{D42A27DB-BD31-4B8C-83A1-F6EECF244321}">
                  <p14:modId xmlns:p14="http://schemas.microsoft.com/office/powerpoint/2010/main" val="686790044"/>
                </p:ext>
              </p:extLst>
            </p:nvPr>
          </p:nvGraphicFramePr>
          <p:xfrm>
            <a:off x="8488363" y="2416175"/>
            <a:ext cx="1106487" cy="501650"/>
          </p:xfrm>
          <a:graphic>
            <a:graphicData uri="http://schemas.openxmlformats.org/presentationml/2006/ole">
              <mc:AlternateContent xmlns:mc="http://schemas.openxmlformats.org/markup-compatibility/2006">
                <mc:Choice xmlns:v="urn:schemas-microsoft-com:vml" Requires="v">
                  <p:oleObj spid="_x0000_s27568" name="Equation" r:id="rId23" imgW="533160" imgH="241200" progId="Equation.DSMT4">
                    <p:embed/>
                  </p:oleObj>
                </mc:Choice>
                <mc:Fallback>
                  <p:oleObj name="Equation" r:id="rId23" imgW="533160" imgH="241200" progId="Equation.DSMT4">
                    <p:embed/>
                    <p:pic>
                      <p:nvPicPr>
                        <p:cNvPr id="4" name="Object 3"/>
                        <p:cNvPicPr/>
                        <p:nvPr/>
                      </p:nvPicPr>
                      <p:blipFill>
                        <a:blip r:embed="rId24"/>
                        <a:stretch>
                          <a:fillRect/>
                        </a:stretch>
                      </p:blipFill>
                      <p:spPr>
                        <a:xfrm>
                          <a:off x="8488363" y="2416175"/>
                          <a:ext cx="1106487" cy="501650"/>
                        </a:xfrm>
                        <a:prstGeom prst="rect">
                          <a:avLst/>
                        </a:prstGeom>
                      </p:spPr>
                    </p:pic>
                  </p:oleObj>
                </mc:Fallback>
              </mc:AlternateContent>
            </a:graphicData>
          </a:graphic>
        </p:graphicFrame>
      </p:grpSp>
    </p:spTree>
    <p:extLst>
      <p:ext uri="{BB962C8B-B14F-4D97-AF65-F5344CB8AC3E}">
        <p14:creationId xmlns:p14="http://schemas.microsoft.com/office/powerpoint/2010/main" val="844452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345145" y="204969"/>
            <a:ext cx="11596030" cy="6596847"/>
            <a:chOff x="345145" y="204969"/>
            <a:chExt cx="11596030" cy="6596847"/>
          </a:xfrm>
        </p:grpSpPr>
        <p:grpSp>
          <p:nvGrpSpPr>
            <p:cNvPr id="38" name="Group 37"/>
            <p:cNvGrpSpPr/>
            <p:nvPr/>
          </p:nvGrpSpPr>
          <p:grpSpPr>
            <a:xfrm>
              <a:off x="345145" y="919351"/>
              <a:ext cx="11596030" cy="3189160"/>
              <a:chOff x="159074" y="146099"/>
              <a:chExt cx="11596030" cy="3189160"/>
            </a:xfrm>
          </p:grpSpPr>
          <p:grpSp>
            <p:nvGrpSpPr>
              <p:cNvPr id="37" name="Group 36"/>
              <p:cNvGrpSpPr/>
              <p:nvPr/>
            </p:nvGrpSpPr>
            <p:grpSpPr>
              <a:xfrm>
                <a:off x="159074" y="146099"/>
                <a:ext cx="5227801" cy="3189160"/>
                <a:chOff x="159074" y="146099"/>
                <a:chExt cx="5227801" cy="3189160"/>
              </a:xfrm>
            </p:grpSpPr>
            <p:sp>
              <p:nvSpPr>
                <p:cNvPr id="3" name="Ellipse 1"/>
                <p:cNvSpPr/>
                <p:nvPr/>
              </p:nvSpPr>
              <p:spPr>
                <a:xfrm>
                  <a:off x="1761629" y="1225106"/>
                  <a:ext cx="652130" cy="652130"/>
                </a:xfrm>
                <a:prstGeom prst="ellipse">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Ellipse 2"/>
                <p:cNvSpPr/>
                <p:nvPr/>
              </p:nvSpPr>
              <p:spPr>
                <a:xfrm>
                  <a:off x="2828429" y="1551171"/>
                  <a:ext cx="326065" cy="326065"/>
                </a:xfrm>
                <a:prstGeom prst="ellipse">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 name="Gerader Verbinder 4"/>
                <p:cNvCxnSpPr/>
                <p:nvPr/>
              </p:nvCxnSpPr>
              <p:spPr>
                <a:xfrm>
                  <a:off x="1520624" y="2054446"/>
                  <a:ext cx="324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hteck 5"/>
                <p:cNvSpPr/>
                <p:nvPr/>
              </p:nvSpPr>
              <p:spPr>
                <a:xfrm>
                  <a:off x="1553174" y="335551"/>
                  <a:ext cx="45719" cy="17188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 name="Gerader Verbinder 7"/>
                <p:cNvCxnSpPr/>
                <p:nvPr/>
              </p:nvCxnSpPr>
              <p:spPr>
                <a:xfrm>
                  <a:off x="632503" y="992933"/>
                  <a:ext cx="3226395" cy="10583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mit Pfeil 9"/>
                <p:cNvCxnSpPr/>
                <p:nvPr/>
              </p:nvCxnSpPr>
              <p:spPr>
                <a:xfrm>
                  <a:off x="666298" y="999179"/>
                  <a:ext cx="311936" cy="107037"/>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Ellipse 10"/>
                <p:cNvSpPr/>
                <p:nvPr/>
              </p:nvSpPr>
              <p:spPr>
                <a:xfrm>
                  <a:off x="1781761" y="1347811"/>
                  <a:ext cx="67281" cy="672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Ellipse 13"/>
                <p:cNvSpPr/>
                <p:nvPr/>
              </p:nvSpPr>
              <p:spPr>
                <a:xfrm>
                  <a:off x="2788825" y="1669112"/>
                  <a:ext cx="67281" cy="672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Ellipse 14"/>
                <p:cNvSpPr/>
                <p:nvPr/>
              </p:nvSpPr>
              <p:spPr>
                <a:xfrm>
                  <a:off x="3825258" y="2020805"/>
                  <a:ext cx="67281" cy="672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Geschweifte Klammer links 15"/>
                <p:cNvSpPr/>
                <p:nvPr/>
              </p:nvSpPr>
              <p:spPr>
                <a:xfrm rot="17293717">
                  <a:off x="1148859" y="696411"/>
                  <a:ext cx="100410" cy="1185243"/>
                </a:xfrm>
                <a:prstGeom prst="leftBrac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3" name="Geschweifte Klammer rechts 16"/>
                <p:cNvSpPr/>
                <p:nvPr/>
              </p:nvSpPr>
              <p:spPr>
                <a:xfrm rot="17294556">
                  <a:off x="1648149" y="105815"/>
                  <a:ext cx="249370" cy="2258509"/>
                </a:xfrm>
                <a:prstGeom prst="rightBrace">
                  <a:avLst>
                    <a:gd name="adj1" fmla="val 8333"/>
                    <a:gd name="adj2" fmla="val 47464"/>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4" name="Geschweifte Klammer rechts 17"/>
                <p:cNvSpPr/>
                <p:nvPr/>
              </p:nvSpPr>
              <p:spPr>
                <a:xfrm rot="17294556">
                  <a:off x="2120908" y="-346142"/>
                  <a:ext cx="397291" cy="3343545"/>
                </a:xfrm>
                <a:prstGeom prst="rightBrace">
                  <a:avLst>
                    <a:gd name="adj1" fmla="val 8333"/>
                    <a:gd name="adj2" fmla="val 84144"/>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aphicFrame>
              <p:nvGraphicFramePr>
                <p:cNvPr id="15" name="Objekt 18"/>
                <p:cNvGraphicFramePr>
                  <a:graphicFrameLocks noChangeAspect="1"/>
                </p:cNvGraphicFramePr>
                <p:nvPr>
                  <p:extLst/>
                </p:nvPr>
              </p:nvGraphicFramePr>
              <p:xfrm>
                <a:off x="381331" y="1401445"/>
                <a:ext cx="1130300" cy="241300"/>
              </p:xfrm>
              <a:graphic>
                <a:graphicData uri="http://schemas.openxmlformats.org/presentationml/2006/ole">
                  <mc:AlternateContent xmlns:mc="http://schemas.openxmlformats.org/markup-compatibility/2006">
                    <mc:Choice xmlns:v="urn:schemas-microsoft-com:vml" Requires="v">
                      <p:oleObj spid="_x0000_s28519" name="Equation" r:id="rId3" imgW="1130040" imgH="241200" progId="Equation.DSMT4">
                        <p:embed/>
                      </p:oleObj>
                    </mc:Choice>
                    <mc:Fallback>
                      <p:oleObj name="Equation" r:id="rId3" imgW="1130040" imgH="241200" progId="Equation.DSMT4">
                        <p:embed/>
                        <p:pic>
                          <p:nvPicPr>
                            <p:cNvPr id="15" name="Objekt 18"/>
                            <p:cNvPicPr/>
                            <p:nvPr/>
                          </p:nvPicPr>
                          <p:blipFill>
                            <a:blip r:embed="rId4"/>
                            <a:stretch>
                              <a:fillRect/>
                            </a:stretch>
                          </p:blipFill>
                          <p:spPr>
                            <a:xfrm>
                              <a:off x="381331" y="1401445"/>
                              <a:ext cx="1130300" cy="241300"/>
                            </a:xfrm>
                            <a:prstGeom prst="rect">
                              <a:avLst/>
                            </a:prstGeom>
                          </p:spPr>
                        </p:pic>
                      </p:oleObj>
                    </mc:Fallback>
                  </mc:AlternateContent>
                </a:graphicData>
              </a:graphic>
            </p:graphicFrame>
            <p:graphicFrame>
              <p:nvGraphicFramePr>
                <p:cNvPr id="16" name="Objekt 19"/>
                <p:cNvGraphicFramePr>
                  <a:graphicFrameLocks noChangeAspect="1"/>
                </p:cNvGraphicFramePr>
                <p:nvPr>
                  <p:extLst/>
                </p:nvPr>
              </p:nvGraphicFramePr>
              <p:xfrm>
                <a:off x="1089452" y="870969"/>
                <a:ext cx="1130300" cy="241300"/>
              </p:xfrm>
              <a:graphic>
                <a:graphicData uri="http://schemas.openxmlformats.org/presentationml/2006/ole">
                  <mc:AlternateContent xmlns:mc="http://schemas.openxmlformats.org/markup-compatibility/2006">
                    <mc:Choice xmlns:v="urn:schemas-microsoft-com:vml" Requires="v">
                      <p:oleObj spid="_x0000_s28520" name="Equation" r:id="rId5" imgW="1130040" imgH="241200" progId="Equation.DSMT4">
                        <p:embed/>
                      </p:oleObj>
                    </mc:Choice>
                    <mc:Fallback>
                      <p:oleObj name="Equation" r:id="rId5" imgW="1130040" imgH="241200" progId="Equation.DSMT4">
                        <p:embed/>
                        <p:pic>
                          <p:nvPicPr>
                            <p:cNvPr id="16" name="Objekt 19"/>
                            <p:cNvPicPr/>
                            <p:nvPr/>
                          </p:nvPicPr>
                          <p:blipFill>
                            <a:blip r:embed="rId6"/>
                            <a:stretch>
                              <a:fillRect/>
                            </a:stretch>
                          </p:blipFill>
                          <p:spPr>
                            <a:xfrm>
                              <a:off x="1089452" y="870969"/>
                              <a:ext cx="1130300" cy="241300"/>
                            </a:xfrm>
                            <a:prstGeom prst="rect">
                              <a:avLst/>
                            </a:prstGeom>
                          </p:spPr>
                        </p:pic>
                      </p:oleObj>
                    </mc:Fallback>
                  </mc:AlternateContent>
                </a:graphicData>
              </a:graphic>
            </p:graphicFrame>
            <p:graphicFrame>
              <p:nvGraphicFramePr>
                <p:cNvPr id="17" name="Objekt 20"/>
                <p:cNvGraphicFramePr>
                  <a:graphicFrameLocks noChangeAspect="1"/>
                </p:cNvGraphicFramePr>
                <p:nvPr>
                  <p:extLst/>
                </p:nvPr>
              </p:nvGraphicFramePr>
              <p:xfrm>
                <a:off x="2746466" y="1247229"/>
                <a:ext cx="1193800" cy="241300"/>
              </p:xfrm>
              <a:graphic>
                <a:graphicData uri="http://schemas.openxmlformats.org/presentationml/2006/ole">
                  <mc:AlternateContent xmlns:mc="http://schemas.openxmlformats.org/markup-compatibility/2006">
                    <mc:Choice xmlns:v="urn:schemas-microsoft-com:vml" Requires="v">
                      <p:oleObj spid="_x0000_s28521" name="Equation" r:id="rId7" imgW="1193760" imgH="241200" progId="Equation.DSMT4">
                        <p:embed/>
                      </p:oleObj>
                    </mc:Choice>
                    <mc:Fallback>
                      <p:oleObj name="Equation" r:id="rId7" imgW="1193760" imgH="241200" progId="Equation.DSMT4">
                        <p:embed/>
                        <p:pic>
                          <p:nvPicPr>
                            <p:cNvPr id="17" name="Objekt 20"/>
                            <p:cNvPicPr/>
                            <p:nvPr/>
                          </p:nvPicPr>
                          <p:blipFill>
                            <a:blip r:embed="rId8"/>
                            <a:stretch>
                              <a:fillRect/>
                            </a:stretch>
                          </p:blipFill>
                          <p:spPr>
                            <a:xfrm>
                              <a:off x="2746466" y="1247229"/>
                              <a:ext cx="1193800" cy="241300"/>
                            </a:xfrm>
                            <a:prstGeom prst="rect">
                              <a:avLst/>
                            </a:prstGeom>
                          </p:spPr>
                        </p:pic>
                      </p:oleObj>
                    </mc:Fallback>
                  </mc:AlternateContent>
                </a:graphicData>
              </a:graphic>
            </p:graphicFrame>
            <p:graphicFrame>
              <p:nvGraphicFramePr>
                <p:cNvPr id="18" name="Objekt 21"/>
                <p:cNvGraphicFramePr>
                  <a:graphicFrameLocks noChangeAspect="1"/>
                </p:cNvGraphicFramePr>
                <p:nvPr>
                  <p:extLst/>
                </p:nvPr>
              </p:nvGraphicFramePr>
              <p:xfrm>
                <a:off x="2245700" y="2074414"/>
                <a:ext cx="1333500" cy="228600"/>
              </p:xfrm>
              <a:graphic>
                <a:graphicData uri="http://schemas.openxmlformats.org/presentationml/2006/ole">
                  <mc:AlternateContent xmlns:mc="http://schemas.openxmlformats.org/markup-compatibility/2006">
                    <mc:Choice xmlns:v="urn:schemas-microsoft-com:vml" Requires="v">
                      <p:oleObj spid="_x0000_s28522" name="Equation" r:id="rId9" imgW="1333440" imgH="228600" progId="Equation.DSMT4">
                        <p:embed/>
                      </p:oleObj>
                    </mc:Choice>
                    <mc:Fallback>
                      <p:oleObj name="Equation" r:id="rId9" imgW="1333440" imgH="228600" progId="Equation.DSMT4">
                        <p:embed/>
                        <p:pic>
                          <p:nvPicPr>
                            <p:cNvPr id="18" name="Objekt 21"/>
                            <p:cNvPicPr/>
                            <p:nvPr/>
                          </p:nvPicPr>
                          <p:blipFill>
                            <a:blip r:embed="rId10"/>
                            <a:stretch>
                              <a:fillRect/>
                            </a:stretch>
                          </p:blipFill>
                          <p:spPr>
                            <a:xfrm>
                              <a:off x="2245700" y="2074414"/>
                              <a:ext cx="1333500" cy="228600"/>
                            </a:xfrm>
                            <a:prstGeom prst="rect">
                              <a:avLst/>
                            </a:prstGeom>
                          </p:spPr>
                        </p:pic>
                      </p:oleObj>
                    </mc:Fallback>
                  </mc:AlternateContent>
                </a:graphicData>
              </a:graphic>
            </p:graphicFrame>
            <p:graphicFrame>
              <p:nvGraphicFramePr>
                <p:cNvPr id="19" name="Objekt 22"/>
                <p:cNvGraphicFramePr>
                  <a:graphicFrameLocks noChangeAspect="1"/>
                </p:cNvGraphicFramePr>
                <p:nvPr>
                  <p:extLst/>
                </p:nvPr>
              </p:nvGraphicFramePr>
              <p:xfrm>
                <a:off x="1654602" y="1870790"/>
                <a:ext cx="811769" cy="146892"/>
              </p:xfrm>
              <a:graphic>
                <a:graphicData uri="http://schemas.openxmlformats.org/presentationml/2006/ole">
                  <mc:AlternateContent xmlns:mc="http://schemas.openxmlformats.org/markup-compatibility/2006">
                    <mc:Choice xmlns:v="urn:schemas-microsoft-com:vml" Requires="v">
                      <p:oleObj spid="_x0000_s28523" name="Equation" r:id="rId11" imgW="1333440" imgH="241200" progId="Equation.DSMT4">
                        <p:embed/>
                      </p:oleObj>
                    </mc:Choice>
                    <mc:Fallback>
                      <p:oleObj name="Equation" r:id="rId11" imgW="1333440" imgH="241200" progId="Equation.DSMT4">
                        <p:embed/>
                        <p:pic>
                          <p:nvPicPr>
                            <p:cNvPr id="19" name="Objekt 22"/>
                            <p:cNvPicPr/>
                            <p:nvPr/>
                          </p:nvPicPr>
                          <p:blipFill>
                            <a:blip r:embed="rId12"/>
                            <a:stretch>
                              <a:fillRect/>
                            </a:stretch>
                          </p:blipFill>
                          <p:spPr>
                            <a:xfrm>
                              <a:off x="1654602" y="1870790"/>
                              <a:ext cx="811769" cy="146892"/>
                            </a:xfrm>
                            <a:prstGeom prst="rect">
                              <a:avLst/>
                            </a:prstGeom>
                          </p:spPr>
                        </p:pic>
                      </p:oleObj>
                    </mc:Fallback>
                  </mc:AlternateContent>
                </a:graphicData>
              </a:graphic>
            </p:graphicFrame>
            <p:graphicFrame>
              <p:nvGraphicFramePr>
                <p:cNvPr id="20" name="Objekt 23"/>
                <p:cNvGraphicFramePr>
                  <a:graphicFrameLocks noChangeAspect="1"/>
                </p:cNvGraphicFramePr>
                <p:nvPr>
                  <p:extLst/>
                </p:nvPr>
              </p:nvGraphicFramePr>
              <p:xfrm>
                <a:off x="2788825" y="1896367"/>
                <a:ext cx="395287" cy="138112"/>
              </p:xfrm>
              <a:graphic>
                <a:graphicData uri="http://schemas.openxmlformats.org/presentationml/2006/ole">
                  <mc:AlternateContent xmlns:mc="http://schemas.openxmlformats.org/markup-compatibility/2006">
                    <mc:Choice xmlns:v="urn:schemas-microsoft-com:vml" Requires="v">
                      <p:oleObj spid="_x0000_s28524" name="Equation" r:id="rId13" imgW="647640" imgH="228600" progId="Equation.DSMT4">
                        <p:embed/>
                      </p:oleObj>
                    </mc:Choice>
                    <mc:Fallback>
                      <p:oleObj name="Equation" r:id="rId13" imgW="647640" imgH="228600" progId="Equation.DSMT4">
                        <p:embed/>
                        <p:pic>
                          <p:nvPicPr>
                            <p:cNvPr id="20" name="Objekt 23"/>
                            <p:cNvPicPr/>
                            <p:nvPr/>
                          </p:nvPicPr>
                          <p:blipFill>
                            <a:blip r:embed="rId14"/>
                            <a:stretch>
                              <a:fillRect/>
                            </a:stretch>
                          </p:blipFill>
                          <p:spPr>
                            <a:xfrm>
                              <a:off x="2788825" y="1896367"/>
                              <a:ext cx="395287" cy="138112"/>
                            </a:xfrm>
                            <a:prstGeom prst="rect">
                              <a:avLst/>
                            </a:prstGeom>
                          </p:spPr>
                        </p:pic>
                      </p:oleObj>
                    </mc:Fallback>
                  </mc:AlternateContent>
                </a:graphicData>
              </a:graphic>
            </p:graphicFrame>
            <p:sp>
              <p:nvSpPr>
                <p:cNvPr id="22" name="Rectangle 21"/>
                <p:cNvSpPr/>
                <p:nvPr/>
              </p:nvSpPr>
              <p:spPr>
                <a:xfrm>
                  <a:off x="387343" y="2425520"/>
                  <a:ext cx="4870244" cy="369332"/>
                </a:xfrm>
                <a:prstGeom prst="rect">
                  <a:avLst/>
                </a:prstGeom>
              </p:spPr>
              <p:txBody>
                <a:bodyPr wrap="none">
                  <a:spAutoFit/>
                </a:bodyPr>
                <a:lstStyle/>
                <a:p>
                  <a:r>
                    <a:rPr lang="de-DE">
                      <a:solidFill>
                        <a:srgbClr val="0000FF"/>
                      </a:solidFill>
                      <a:highlight>
                        <a:srgbClr val="FFFFFF"/>
                      </a:highlight>
                      <a:latin typeface="Consolas" panose="020B0609020204030204" pitchFamily="49" charset="0"/>
                    </a:rPr>
                    <a:t>public</a:t>
                  </a:r>
                  <a:r>
                    <a:rPr lang="de-DE">
                      <a:solidFill>
                        <a:srgbClr val="000000"/>
                      </a:solidFill>
                      <a:highlight>
                        <a:srgbClr val="FFFFFF"/>
                      </a:highlight>
                      <a:latin typeface="Consolas" panose="020B0609020204030204" pitchFamily="49" charset="0"/>
                    </a:rPr>
                    <a:t> </a:t>
                  </a:r>
                  <a:r>
                    <a:rPr lang="de-DE">
                      <a:solidFill>
                        <a:srgbClr val="2B91AF"/>
                      </a:solidFill>
                      <a:highlight>
                        <a:srgbClr val="FFFFFF"/>
                      </a:highlight>
                      <a:latin typeface="Consolas" panose="020B0609020204030204" pitchFamily="49" charset="0"/>
                    </a:rPr>
                    <a:t>List</a:t>
                  </a:r>
                  <a:r>
                    <a:rPr lang="de-DE">
                      <a:solidFill>
                        <a:srgbClr val="000000"/>
                      </a:solidFill>
                      <a:highlight>
                        <a:srgbClr val="FFFFFF"/>
                      </a:highlight>
                      <a:latin typeface="Consolas" panose="020B0609020204030204" pitchFamily="49" charset="0"/>
                    </a:rPr>
                    <a:t>&lt;</a:t>
                  </a:r>
                  <a:r>
                    <a:rPr lang="de-DE">
                      <a:solidFill>
                        <a:srgbClr val="0000FF"/>
                      </a:solidFill>
                      <a:highlight>
                        <a:srgbClr val="FFFFFF"/>
                      </a:highlight>
                      <a:latin typeface="Consolas" panose="020B0609020204030204" pitchFamily="49" charset="0"/>
                    </a:rPr>
                    <a:t>double</a:t>
                  </a:r>
                  <a:r>
                    <a:rPr lang="de-DE">
                      <a:solidFill>
                        <a:srgbClr val="000000"/>
                      </a:solidFill>
                      <a:highlight>
                        <a:srgbClr val="FFFFFF"/>
                      </a:highlight>
                      <a:latin typeface="Consolas" panose="020B0609020204030204" pitchFamily="49" charset="0"/>
                    </a:rPr>
                    <a:t>&gt; find_pt_ob(</a:t>
                  </a:r>
                  <a:r>
                    <a:rPr lang="de-DE">
                      <a:solidFill>
                        <a:srgbClr val="2B91AF"/>
                      </a:solidFill>
                      <a:highlight>
                        <a:srgbClr val="FFFFFF"/>
                      </a:highlight>
                      <a:latin typeface="Consolas" panose="020B0609020204030204" pitchFamily="49" charset="0"/>
                    </a:rPr>
                    <a:t>Ray</a:t>
                  </a:r>
                  <a:r>
                    <a:rPr lang="de-DE">
                      <a:solidFill>
                        <a:srgbClr val="000000"/>
                      </a:solidFill>
                      <a:highlight>
                        <a:srgbClr val="FFFFFF"/>
                      </a:highlight>
                      <a:latin typeface="Consolas" panose="020B0609020204030204" pitchFamily="49" charset="0"/>
                    </a:rPr>
                    <a:t> g)</a:t>
                  </a:r>
                  <a:endParaRPr lang="de-DE"/>
                </a:p>
              </p:txBody>
            </p:sp>
            <p:sp>
              <p:nvSpPr>
                <p:cNvPr id="23" name="Rounded Rectangle 22"/>
                <p:cNvSpPr/>
                <p:nvPr/>
              </p:nvSpPr>
              <p:spPr>
                <a:xfrm>
                  <a:off x="384055" y="2996592"/>
                  <a:ext cx="974524" cy="338667"/>
                </a:xfrm>
                <a:prstGeom prst="roundRect">
                  <a:avLst/>
                </a:prstGeom>
                <a:noFill/>
                <a:ln w="254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ounded Rectangle 23"/>
                <p:cNvSpPr/>
                <p:nvPr/>
              </p:nvSpPr>
              <p:spPr>
                <a:xfrm>
                  <a:off x="1391129" y="2996592"/>
                  <a:ext cx="974524" cy="338667"/>
                </a:xfrm>
                <a:prstGeom prst="roundRect">
                  <a:avLst/>
                </a:pr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Rounded Rectangle 24"/>
                <p:cNvSpPr/>
                <p:nvPr/>
              </p:nvSpPr>
              <p:spPr>
                <a:xfrm>
                  <a:off x="2398203" y="2996591"/>
                  <a:ext cx="974524" cy="338667"/>
                </a:xfrm>
                <a:prstGeom prst="roundRect">
                  <a:avLst/>
                </a:prstGeom>
                <a:noFill/>
                <a:ln w="254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Rounded Rectangle 25"/>
                <p:cNvSpPr/>
                <p:nvPr/>
              </p:nvSpPr>
              <p:spPr>
                <a:xfrm>
                  <a:off x="3405277" y="2996591"/>
                  <a:ext cx="974524" cy="338667"/>
                </a:xfrm>
                <a:prstGeom prst="roundRect">
                  <a:avLst/>
                </a:prstGeom>
                <a:noFill/>
                <a:ln w="254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Rounded Rectangle 28"/>
                <p:cNvSpPr/>
                <p:nvPr/>
              </p:nvSpPr>
              <p:spPr>
                <a:xfrm>
                  <a:off x="4412351" y="2996591"/>
                  <a:ext cx="974524" cy="338667"/>
                </a:xfrm>
                <a:prstGeom prst="roundRect">
                  <a:avLst/>
                </a:prstGeom>
                <a:noFill/>
                <a:ln w="254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30" name="Object 29"/>
                <p:cNvGraphicFramePr>
                  <a:graphicFrameLocks noChangeAspect="1"/>
                </p:cNvGraphicFramePr>
                <p:nvPr>
                  <p:extLst/>
                </p:nvPr>
              </p:nvGraphicFramePr>
              <p:xfrm>
                <a:off x="410919" y="3072481"/>
                <a:ext cx="4622800" cy="203200"/>
              </p:xfrm>
              <a:graphic>
                <a:graphicData uri="http://schemas.openxmlformats.org/presentationml/2006/ole">
                  <mc:AlternateContent xmlns:mc="http://schemas.openxmlformats.org/markup-compatibility/2006">
                    <mc:Choice xmlns:v="urn:schemas-microsoft-com:vml" Requires="v">
                      <p:oleObj spid="_x0000_s28525" name="Equation" r:id="rId15" imgW="4622760" imgH="203040" progId="Equation.DSMT4">
                        <p:embed/>
                      </p:oleObj>
                    </mc:Choice>
                    <mc:Fallback>
                      <p:oleObj name="Equation" r:id="rId15" imgW="4622760" imgH="203040" progId="Equation.DSMT4">
                        <p:embed/>
                        <p:pic>
                          <p:nvPicPr>
                            <p:cNvPr id="30" name="Object 29"/>
                            <p:cNvPicPr/>
                            <p:nvPr/>
                          </p:nvPicPr>
                          <p:blipFill>
                            <a:blip r:embed="rId16"/>
                            <a:stretch>
                              <a:fillRect/>
                            </a:stretch>
                          </p:blipFill>
                          <p:spPr>
                            <a:xfrm>
                              <a:off x="410919" y="3072481"/>
                              <a:ext cx="4622800" cy="203200"/>
                            </a:xfrm>
                            <a:prstGeom prst="rect">
                              <a:avLst/>
                            </a:prstGeom>
                          </p:spPr>
                        </p:pic>
                      </p:oleObj>
                    </mc:Fallback>
                  </mc:AlternateContent>
                </a:graphicData>
              </a:graphic>
            </p:graphicFrame>
            <p:graphicFrame>
              <p:nvGraphicFramePr>
                <p:cNvPr id="31" name="Objekt 18"/>
                <p:cNvGraphicFramePr>
                  <a:graphicFrameLocks noChangeAspect="1"/>
                </p:cNvGraphicFramePr>
                <p:nvPr>
                  <p:extLst/>
                </p:nvPr>
              </p:nvGraphicFramePr>
              <p:xfrm>
                <a:off x="159074" y="449013"/>
                <a:ext cx="688975" cy="547688"/>
              </p:xfrm>
              <a:graphic>
                <a:graphicData uri="http://schemas.openxmlformats.org/presentationml/2006/ole">
                  <mc:AlternateContent xmlns:mc="http://schemas.openxmlformats.org/markup-compatibility/2006">
                    <mc:Choice xmlns:v="urn:schemas-microsoft-com:vml" Requires="v">
                      <p:oleObj spid="_x0000_s28526" name="Equation" r:id="rId17" imgW="622080" imgH="495000" progId="Equation.DSMT4">
                        <p:embed/>
                      </p:oleObj>
                    </mc:Choice>
                    <mc:Fallback>
                      <p:oleObj name="Equation" r:id="rId17" imgW="622080" imgH="495000" progId="Equation.DSMT4">
                        <p:embed/>
                        <p:pic>
                          <p:nvPicPr>
                            <p:cNvPr id="31" name="Objekt 18"/>
                            <p:cNvPicPr/>
                            <p:nvPr/>
                          </p:nvPicPr>
                          <p:blipFill>
                            <a:blip r:embed="rId18"/>
                            <a:stretch>
                              <a:fillRect/>
                            </a:stretch>
                          </p:blipFill>
                          <p:spPr>
                            <a:xfrm>
                              <a:off x="159074" y="449013"/>
                              <a:ext cx="688975" cy="547688"/>
                            </a:xfrm>
                            <a:prstGeom prst="rect">
                              <a:avLst/>
                            </a:prstGeom>
                          </p:spPr>
                        </p:pic>
                      </p:oleObj>
                    </mc:Fallback>
                  </mc:AlternateContent>
                </a:graphicData>
              </a:graphic>
            </p:graphicFrame>
            <p:sp>
              <p:nvSpPr>
                <p:cNvPr id="32" name="Ellipse 10"/>
                <p:cNvSpPr/>
                <p:nvPr/>
              </p:nvSpPr>
              <p:spPr>
                <a:xfrm>
                  <a:off x="1542392" y="1268557"/>
                  <a:ext cx="67281" cy="67281"/>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Ellipse 10"/>
                <p:cNvSpPr/>
                <p:nvPr/>
              </p:nvSpPr>
              <p:spPr>
                <a:xfrm>
                  <a:off x="598792" y="950775"/>
                  <a:ext cx="67281" cy="67281"/>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34" name="Objekt 18"/>
                <p:cNvGraphicFramePr>
                  <a:graphicFrameLocks noChangeAspect="1"/>
                </p:cNvGraphicFramePr>
                <p:nvPr>
                  <p:extLst/>
                </p:nvPr>
              </p:nvGraphicFramePr>
              <p:xfrm>
                <a:off x="1357506" y="1172882"/>
                <a:ext cx="228600" cy="177800"/>
              </p:xfrm>
              <a:graphic>
                <a:graphicData uri="http://schemas.openxmlformats.org/presentationml/2006/ole">
                  <mc:AlternateContent xmlns:mc="http://schemas.openxmlformats.org/markup-compatibility/2006">
                    <mc:Choice xmlns:v="urn:schemas-microsoft-com:vml" Requires="v">
                      <p:oleObj spid="_x0000_s28527" name="Equation" r:id="rId19" imgW="228600" imgH="177480" progId="Equation.DSMT4">
                        <p:embed/>
                      </p:oleObj>
                    </mc:Choice>
                    <mc:Fallback>
                      <p:oleObj name="Equation" r:id="rId19" imgW="228600" imgH="177480" progId="Equation.DSMT4">
                        <p:embed/>
                        <p:pic>
                          <p:nvPicPr>
                            <p:cNvPr id="34" name="Objekt 18"/>
                            <p:cNvPicPr/>
                            <p:nvPr/>
                          </p:nvPicPr>
                          <p:blipFill>
                            <a:blip r:embed="rId20"/>
                            <a:stretch>
                              <a:fillRect/>
                            </a:stretch>
                          </p:blipFill>
                          <p:spPr>
                            <a:xfrm>
                              <a:off x="1357506" y="1172882"/>
                              <a:ext cx="228600" cy="177800"/>
                            </a:xfrm>
                            <a:prstGeom prst="rect">
                              <a:avLst/>
                            </a:prstGeom>
                          </p:spPr>
                        </p:pic>
                      </p:oleObj>
                    </mc:Fallback>
                  </mc:AlternateContent>
                </a:graphicData>
              </a:graphic>
            </p:graphicFrame>
            <p:graphicFrame>
              <p:nvGraphicFramePr>
                <p:cNvPr id="35" name="Objekt 18"/>
                <p:cNvGraphicFramePr>
                  <a:graphicFrameLocks noChangeAspect="1"/>
                </p:cNvGraphicFramePr>
                <p:nvPr>
                  <p:extLst/>
                </p:nvPr>
              </p:nvGraphicFramePr>
              <p:xfrm>
                <a:off x="1604029" y="146099"/>
                <a:ext cx="647700" cy="444500"/>
              </p:xfrm>
              <a:graphic>
                <a:graphicData uri="http://schemas.openxmlformats.org/presentationml/2006/ole">
                  <mc:AlternateContent xmlns:mc="http://schemas.openxmlformats.org/markup-compatibility/2006">
                    <mc:Choice xmlns:v="urn:schemas-microsoft-com:vml" Requires="v">
                      <p:oleObj spid="_x0000_s28528" name="Equation" r:id="rId21" imgW="647640" imgH="444240" progId="Equation.DSMT4">
                        <p:embed/>
                      </p:oleObj>
                    </mc:Choice>
                    <mc:Fallback>
                      <p:oleObj name="Equation" r:id="rId21" imgW="647640" imgH="444240" progId="Equation.DSMT4">
                        <p:embed/>
                        <p:pic>
                          <p:nvPicPr>
                            <p:cNvPr id="35" name="Objekt 18"/>
                            <p:cNvPicPr/>
                            <p:nvPr/>
                          </p:nvPicPr>
                          <p:blipFill>
                            <a:blip r:embed="rId22"/>
                            <a:stretch>
                              <a:fillRect/>
                            </a:stretch>
                          </p:blipFill>
                          <p:spPr>
                            <a:xfrm>
                              <a:off x="1604029" y="146099"/>
                              <a:ext cx="647700" cy="444500"/>
                            </a:xfrm>
                            <a:prstGeom prst="rect">
                              <a:avLst/>
                            </a:prstGeom>
                          </p:spPr>
                        </p:pic>
                      </p:oleObj>
                    </mc:Fallback>
                  </mc:AlternateContent>
                </a:graphicData>
              </a:graphic>
            </p:graphicFrame>
          </p:grpSp>
          <p:graphicFrame>
            <p:nvGraphicFramePr>
              <p:cNvPr id="36" name="Objekt 18"/>
              <p:cNvGraphicFramePr>
                <a:graphicFrameLocks noChangeAspect="1"/>
              </p:cNvGraphicFramePr>
              <p:nvPr>
                <p:extLst>
                  <p:ext uri="{D42A27DB-BD31-4B8C-83A1-F6EECF244321}">
                    <p14:modId xmlns:p14="http://schemas.microsoft.com/office/powerpoint/2010/main" val="853444160"/>
                  </p:ext>
                </p:extLst>
              </p:nvPr>
            </p:nvGraphicFramePr>
            <p:xfrm>
              <a:off x="5697204" y="195609"/>
              <a:ext cx="6057900" cy="2654300"/>
            </p:xfrm>
            <a:graphic>
              <a:graphicData uri="http://schemas.openxmlformats.org/presentationml/2006/ole">
                <mc:AlternateContent xmlns:mc="http://schemas.openxmlformats.org/markup-compatibility/2006">
                  <mc:Choice xmlns:v="urn:schemas-microsoft-com:vml" Requires="v">
                    <p:oleObj spid="_x0000_s28529" name="Equation" r:id="rId23" imgW="6057720" imgH="2654280" progId="Equation.DSMT4">
                      <p:embed/>
                    </p:oleObj>
                  </mc:Choice>
                  <mc:Fallback>
                    <p:oleObj name="Equation" r:id="rId23" imgW="6057720" imgH="2654280" progId="Equation.DSMT4">
                      <p:embed/>
                      <p:pic>
                        <p:nvPicPr>
                          <p:cNvPr id="36" name="Objekt 18"/>
                          <p:cNvPicPr/>
                          <p:nvPr/>
                        </p:nvPicPr>
                        <p:blipFill>
                          <a:blip r:embed="rId24"/>
                          <a:stretch>
                            <a:fillRect/>
                          </a:stretch>
                        </p:blipFill>
                        <p:spPr>
                          <a:xfrm>
                            <a:off x="5697204" y="195609"/>
                            <a:ext cx="6057900" cy="2654300"/>
                          </a:xfrm>
                          <a:prstGeom prst="rect">
                            <a:avLst/>
                          </a:prstGeom>
                        </p:spPr>
                      </p:pic>
                    </p:oleObj>
                  </mc:Fallback>
                </mc:AlternateContent>
              </a:graphicData>
            </a:graphic>
          </p:graphicFrame>
        </p:grpSp>
        <p:sp>
          <p:nvSpPr>
            <p:cNvPr id="2" name="Rectangle 1"/>
            <p:cNvSpPr/>
            <p:nvPr/>
          </p:nvSpPr>
          <p:spPr>
            <a:xfrm>
              <a:off x="380189" y="4247271"/>
              <a:ext cx="6346614" cy="2554545"/>
            </a:xfrm>
            <a:prstGeom prst="rect">
              <a:avLst/>
            </a:prstGeom>
          </p:spPr>
          <p:txBody>
            <a:bodyPr wrap="square">
              <a:spAutoFit/>
            </a:bodyPr>
            <a:lstStyle/>
            <a:p>
              <a:r>
                <a:rPr lang="en-US" sz="1000">
                  <a:solidFill>
                    <a:srgbClr val="0000FF"/>
                  </a:solidFill>
                  <a:highlight>
                    <a:srgbClr val="FFFFFF"/>
                  </a:highlight>
                  <a:latin typeface="Consolas" panose="020B0609020204030204" pitchFamily="49" charset="0"/>
                </a:rPr>
                <a:t>public</a:t>
              </a:r>
              <a:r>
                <a:rPr lang="en-US" sz="1000">
                  <a:solidFill>
                    <a:srgbClr val="000000"/>
                  </a:solidFill>
                  <a:highlight>
                    <a:srgbClr val="FFFFFF"/>
                  </a:highlight>
                  <a:latin typeface="Consolas" panose="020B0609020204030204" pitchFamily="49" charset="0"/>
                </a:rPr>
                <a:t> </a:t>
              </a:r>
              <a:r>
                <a:rPr lang="en-US" sz="1000">
                  <a:solidFill>
                    <a:srgbClr val="2B91AF"/>
                  </a:solidFill>
                  <a:highlight>
                    <a:srgbClr val="FFFFFF"/>
                  </a:highlight>
                  <a:latin typeface="Consolas" panose="020B0609020204030204" pitchFamily="49" charset="0"/>
                </a:rPr>
                <a:t>List</a:t>
              </a:r>
              <a:r>
                <a:rPr lang="en-US" sz="1000">
                  <a:solidFill>
                    <a:srgbClr val="000000"/>
                  </a:solidFill>
                  <a:highlight>
                    <a:srgbClr val="FFFFFF"/>
                  </a:highlight>
                  <a:latin typeface="Consolas" panose="020B0609020204030204" pitchFamily="49" charset="0"/>
                </a:rPr>
                <a:t>&lt;</a:t>
              </a:r>
              <a:r>
                <a:rPr lang="en-US" sz="1000">
                  <a:solidFill>
                    <a:srgbClr val="0000FF"/>
                  </a:solidFill>
                  <a:highlight>
                    <a:srgbClr val="FFFFFF"/>
                  </a:highlight>
                  <a:latin typeface="Consolas" panose="020B0609020204030204" pitchFamily="49" charset="0"/>
                </a:rPr>
                <a:t>double</a:t>
              </a:r>
              <a:r>
                <a:rPr lang="en-US" sz="1000">
                  <a:solidFill>
                    <a:srgbClr val="000000"/>
                  </a:solidFill>
                  <a:highlight>
                    <a:srgbClr val="FFFFFF"/>
                  </a:highlight>
                  <a:latin typeface="Consolas" panose="020B0609020204030204" pitchFamily="49" charset="0"/>
                </a:rPr>
                <a:t>&gt; </a:t>
              </a:r>
              <a:r>
                <a:rPr lang="en-US" sz="1000" err="1">
                  <a:solidFill>
                    <a:srgbClr val="000000"/>
                  </a:solidFill>
                  <a:highlight>
                    <a:srgbClr val="FFFFFF"/>
                  </a:highlight>
                  <a:latin typeface="Consolas" panose="020B0609020204030204" pitchFamily="49" charset="0"/>
                </a:rPr>
                <a:t>find_pt_ob</a:t>
              </a:r>
              <a:r>
                <a:rPr lang="en-US" sz="1000">
                  <a:solidFill>
                    <a:srgbClr val="000000"/>
                  </a:solidFill>
                  <a:highlight>
                    <a:srgbClr val="FFFFFF"/>
                  </a:highlight>
                  <a:latin typeface="Consolas" panose="020B0609020204030204" pitchFamily="49" charset="0"/>
                </a:rPr>
                <a:t>(</a:t>
              </a:r>
              <a:r>
                <a:rPr lang="en-US" sz="1000">
                  <a:solidFill>
                    <a:srgbClr val="2B91AF"/>
                  </a:solidFill>
                  <a:highlight>
                    <a:srgbClr val="FFFFFF"/>
                  </a:highlight>
                  <a:latin typeface="Consolas" panose="020B0609020204030204" pitchFamily="49" charset="0"/>
                </a:rPr>
                <a:t>Ray</a:t>
              </a:r>
              <a:r>
                <a:rPr lang="en-US" sz="1000">
                  <a:solidFill>
                    <a:srgbClr val="000000"/>
                  </a:solidFill>
                  <a:highlight>
                    <a:srgbClr val="FFFFFF"/>
                  </a:highlight>
                  <a:latin typeface="Consolas" panose="020B0609020204030204" pitchFamily="49" charset="0"/>
                </a:rPr>
                <a:t> g)</a:t>
              </a:r>
              <a:r>
                <a:rPr lang="en-US" sz="1000">
                  <a:solidFill>
                    <a:srgbClr val="008000"/>
                  </a:solidFill>
                  <a:highlight>
                    <a:srgbClr val="FFFFFF"/>
                  </a:highlight>
                  <a:latin typeface="Consolas" panose="020B0609020204030204" pitchFamily="49" charset="0"/>
                </a:rPr>
                <a:t>//find </a:t>
              </a:r>
              <a:r>
                <a:rPr lang="en-US" sz="1000" err="1">
                  <a:solidFill>
                    <a:srgbClr val="008000"/>
                  </a:solidFill>
                  <a:highlight>
                    <a:srgbClr val="FFFFFF"/>
                  </a:highlight>
                  <a:latin typeface="Consolas" panose="020B0609020204030204" pitchFamily="49" charset="0"/>
                </a:rPr>
                <a:t>intersectionpoint</a:t>
              </a:r>
              <a:r>
                <a:rPr lang="en-US" sz="1000">
                  <a:solidFill>
                    <a:srgbClr val="008000"/>
                  </a:solidFill>
                  <a:highlight>
                    <a:srgbClr val="FFFFFF"/>
                  </a:highlight>
                  <a:latin typeface="Consolas" panose="020B0609020204030204" pitchFamily="49" charset="0"/>
                </a:rPr>
                <a:t>(</a:t>
              </a:r>
              <a:r>
                <a:rPr lang="en-US" sz="1000" err="1">
                  <a:solidFill>
                    <a:srgbClr val="008000"/>
                  </a:solidFill>
                  <a:highlight>
                    <a:srgbClr val="FFFFFF"/>
                  </a:highlight>
                  <a:latin typeface="Consolas" panose="020B0609020204030204" pitchFamily="49" charset="0"/>
                </a:rPr>
                <a:t>pt</a:t>
              </a:r>
              <a:r>
                <a:rPr lang="en-US" sz="1000">
                  <a:solidFill>
                    <a:srgbClr val="008000"/>
                  </a:solidFill>
                  <a:highlight>
                    <a:srgbClr val="FFFFFF"/>
                  </a:highlight>
                  <a:latin typeface="Consolas" panose="020B0609020204030204" pitchFamily="49" charset="0"/>
                </a:rPr>
                <a:t>) and the object(</a:t>
              </a:r>
              <a:r>
                <a:rPr lang="en-US" sz="1000" err="1">
                  <a:solidFill>
                    <a:srgbClr val="008000"/>
                  </a:solidFill>
                  <a:highlight>
                    <a:srgbClr val="FFFFFF"/>
                  </a:highlight>
                  <a:latin typeface="Consolas" panose="020B0609020204030204" pitchFamily="49" charset="0"/>
                </a:rPr>
                <a:t>ob</a:t>
              </a:r>
              <a:r>
                <a:rPr lang="en-US" sz="1000">
                  <a:solidFill>
                    <a:srgbClr val="008000"/>
                  </a:solidFill>
                  <a:highlight>
                    <a:srgbClr val="FFFFFF"/>
                  </a:highlight>
                  <a:latin typeface="Consolas" panose="020B0609020204030204" pitchFamily="49" charset="0"/>
                </a:rPr>
                <a:t>)</a:t>
              </a:r>
              <a:endParaRPr lang="en-US" sz="1000">
                <a:solidFill>
                  <a:srgbClr val="000000"/>
                </a:solidFill>
                <a:highlight>
                  <a:srgbClr val="FFFFFF"/>
                </a:highlight>
                <a:latin typeface="Consolas" panose="020B0609020204030204" pitchFamily="49" charset="0"/>
              </a:endParaRPr>
            </a:p>
            <a:p>
              <a:r>
                <a:rPr lang="de-DE" sz="1000" smtClean="0">
                  <a:solidFill>
                    <a:srgbClr val="000000"/>
                  </a:solidFill>
                  <a:highlight>
                    <a:srgbClr val="FFFFFF"/>
                  </a:highlight>
                  <a:latin typeface="Consolas" panose="020B0609020204030204" pitchFamily="49" charset="0"/>
                </a:rPr>
                <a:t>{</a:t>
              </a:r>
              <a:r>
                <a:rPr lang="de-DE" sz="1000" smtClean="0">
                  <a:solidFill>
                    <a:srgbClr val="008000"/>
                  </a:solidFill>
                  <a:highlight>
                    <a:srgbClr val="FFFFFF"/>
                  </a:highlight>
                  <a:latin typeface="Consolas" panose="020B0609020204030204" pitchFamily="49" charset="0"/>
                </a:rPr>
                <a:t>//</a:t>
              </a:r>
              <a:r>
                <a:rPr lang="de-DE" sz="1000">
                  <a:solidFill>
                    <a:srgbClr val="008000"/>
                  </a:solidFill>
                  <a:highlight>
                    <a:srgbClr val="FFFFFF"/>
                  </a:highlight>
                  <a:latin typeface="Consolas" panose="020B0609020204030204" pitchFamily="49" charset="0"/>
                </a:rPr>
                <a:t>first: calculate all intersections</a:t>
              </a:r>
              <a:endParaRPr lang="de-DE" sz="1000">
                <a:solidFill>
                  <a:srgbClr val="000000"/>
                </a:solidFill>
                <a:highlight>
                  <a:srgbClr val="FFFFFF"/>
                </a:highlight>
                <a:latin typeface="Consolas" panose="020B0609020204030204" pitchFamily="49" charset="0"/>
              </a:endParaRPr>
            </a:p>
            <a:p>
              <a:r>
                <a:rPr lang="de-DE" sz="1000" smtClean="0">
                  <a:solidFill>
                    <a:srgbClr val="000000"/>
                  </a:solidFill>
                  <a:highlight>
                    <a:srgbClr val="FFFFFF"/>
                  </a:highlight>
                  <a:latin typeface="Consolas" panose="020B0609020204030204" pitchFamily="49" charset="0"/>
                </a:rPr>
                <a:t>    </a:t>
              </a:r>
              <a:r>
                <a:rPr lang="de-DE" sz="1000">
                  <a:solidFill>
                    <a:srgbClr val="2B91AF"/>
                  </a:solidFill>
                  <a:highlight>
                    <a:srgbClr val="FFFFFF"/>
                  </a:highlight>
                  <a:latin typeface="Consolas" panose="020B0609020204030204" pitchFamily="49" charset="0"/>
                </a:rPr>
                <a:t>List</a:t>
              </a:r>
              <a:r>
                <a:rPr lang="de-DE" sz="1000">
                  <a:solidFill>
                    <a:srgbClr val="000000"/>
                  </a:solidFill>
                  <a:highlight>
                    <a:srgbClr val="FFFFFF"/>
                  </a:highlight>
                  <a:latin typeface="Consolas" panose="020B0609020204030204" pitchFamily="49" charset="0"/>
                </a:rPr>
                <a:t>&lt;</a:t>
              </a:r>
              <a:r>
                <a:rPr lang="de-DE" sz="1000">
                  <a:solidFill>
                    <a:srgbClr val="0000FF"/>
                  </a:solidFill>
                  <a:highlight>
                    <a:srgbClr val="FFFFFF"/>
                  </a:highlight>
                  <a:latin typeface="Consolas" panose="020B0609020204030204" pitchFamily="49" charset="0"/>
                </a:rPr>
                <a:t>double</a:t>
              </a:r>
              <a:r>
                <a:rPr lang="de-DE" sz="1000">
                  <a:solidFill>
                    <a:srgbClr val="000000"/>
                  </a:solidFill>
                  <a:highlight>
                    <a:srgbClr val="FFFFFF"/>
                  </a:highlight>
                  <a:latin typeface="Consolas" panose="020B0609020204030204" pitchFamily="49" charset="0"/>
                </a:rPr>
                <a:t>&gt; L = </a:t>
              </a:r>
              <a:r>
                <a:rPr lang="de-DE" sz="1000">
                  <a:solidFill>
                    <a:srgbClr val="0000FF"/>
                  </a:solidFill>
                  <a:highlight>
                    <a:srgbClr val="FFFFFF"/>
                  </a:highlight>
                  <a:latin typeface="Consolas" panose="020B0609020204030204" pitchFamily="49" charset="0"/>
                </a:rPr>
                <a:t>new</a:t>
              </a:r>
              <a:r>
                <a:rPr lang="de-DE" sz="1000">
                  <a:solidFill>
                    <a:srgbClr val="000000"/>
                  </a:solidFill>
                  <a:highlight>
                    <a:srgbClr val="FFFFFF"/>
                  </a:highlight>
                  <a:latin typeface="Consolas" panose="020B0609020204030204" pitchFamily="49" charset="0"/>
                </a:rPr>
                <a:t> </a:t>
              </a:r>
              <a:r>
                <a:rPr lang="de-DE" sz="1000">
                  <a:solidFill>
                    <a:srgbClr val="2B91AF"/>
                  </a:solidFill>
                  <a:highlight>
                    <a:srgbClr val="FFFFFF"/>
                  </a:highlight>
                  <a:latin typeface="Consolas" panose="020B0609020204030204" pitchFamily="49" charset="0"/>
                </a:rPr>
                <a:t>List</a:t>
              </a:r>
              <a:r>
                <a:rPr lang="de-DE" sz="1000">
                  <a:solidFill>
                    <a:srgbClr val="000000"/>
                  </a:solidFill>
                  <a:highlight>
                    <a:srgbClr val="FFFFFF"/>
                  </a:highlight>
                  <a:latin typeface="Consolas" panose="020B0609020204030204" pitchFamily="49" charset="0"/>
                </a:rPr>
                <a:t>&lt;</a:t>
              </a:r>
              <a:r>
                <a:rPr lang="de-DE" sz="1000">
                  <a:solidFill>
                    <a:srgbClr val="0000FF"/>
                  </a:solidFill>
                  <a:highlight>
                    <a:srgbClr val="FFFFFF"/>
                  </a:highlight>
                  <a:latin typeface="Consolas" panose="020B0609020204030204" pitchFamily="49" charset="0"/>
                </a:rPr>
                <a:t>double</a:t>
              </a:r>
              <a:r>
                <a:rPr lang="de-DE" sz="1000">
                  <a:solidFill>
                    <a:srgbClr val="000000"/>
                  </a:solidFill>
                  <a:highlight>
                    <a:srgbClr val="FFFFFF"/>
                  </a:highlight>
                  <a:latin typeface="Consolas" panose="020B0609020204030204" pitchFamily="49" charset="0"/>
                </a:rPr>
                <a:t>&gt;();</a:t>
              </a:r>
              <a:r>
                <a:rPr lang="de-DE" sz="1000">
                  <a:solidFill>
                    <a:srgbClr val="008000"/>
                  </a:solidFill>
                  <a:highlight>
                    <a:srgbClr val="FFFFFF"/>
                  </a:highlight>
                  <a:latin typeface="Consolas" panose="020B0609020204030204" pitchFamily="49" charset="0"/>
                </a:rPr>
                <a:t>//reserve</a:t>
              </a:r>
              <a:endParaRPr lang="de-DE" sz="1000">
                <a:solidFill>
                  <a:srgbClr val="000000"/>
                </a:solidFill>
                <a:highlight>
                  <a:srgbClr val="FFFFFF"/>
                </a:highlight>
                <a:latin typeface="Consolas" panose="020B0609020204030204" pitchFamily="49" charset="0"/>
              </a:endParaRPr>
            </a:p>
            <a:p>
              <a:r>
                <a:rPr lang="en-US" sz="1000" smtClean="0">
                  <a:solidFill>
                    <a:srgbClr val="000000"/>
                  </a:solidFill>
                  <a:highlight>
                    <a:srgbClr val="FFFFFF"/>
                  </a:highlight>
                  <a:latin typeface="Consolas" panose="020B0609020204030204" pitchFamily="49" charset="0"/>
                </a:rPr>
                <a:t>    </a:t>
              </a:r>
              <a:r>
                <a:rPr lang="en-US" sz="1000" err="1">
                  <a:solidFill>
                    <a:srgbClr val="000000"/>
                  </a:solidFill>
                  <a:highlight>
                    <a:srgbClr val="FFFFFF"/>
                  </a:highlight>
                  <a:latin typeface="Consolas" panose="020B0609020204030204" pitchFamily="49" charset="0"/>
                </a:rPr>
                <a:t>L.Add</a:t>
              </a:r>
              <a:r>
                <a:rPr lang="en-US" sz="1000">
                  <a:solidFill>
                    <a:srgbClr val="000000"/>
                  </a:solidFill>
                  <a:highlight>
                    <a:srgbClr val="FFFFFF"/>
                  </a:highlight>
                  <a:latin typeface="Consolas" panose="020B0609020204030204" pitchFamily="49" charset="0"/>
                </a:rPr>
                <a:t>(0); </a:t>
              </a:r>
              <a:r>
                <a:rPr lang="en-US" sz="1000" err="1">
                  <a:solidFill>
                    <a:srgbClr val="000000"/>
                  </a:solidFill>
                  <a:highlight>
                    <a:srgbClr val="FFFFFF"/>
                  </a:highlight>
                  <a:latin typeface="Consolas" panose="020B0609020204030204" pitchFamily="49" charset="0"/>
                </a:rPr>
                <a:t>L.Add</a:t>
              </a:r>
              <a:r>
                <a:rPr lang="en-US" sz="1000">
                  <a:solidFill>
                    <a:srgbClr val="000000"/>
                  </a:solidFill>
                  <a:highlight>
                    <a:srgbClr val="FFFFFF"/>
                  </a:highlight>
                  <a:latin typeface="Consolas" panose="020B0609020204030204" pitchFamily="49" charset="0"/>
                </a:rPr>
                <a:t>(0);</a:t>
              </a:r>
              <a:r>
                <a:rPr lang="en-US" sz="1000">
                  <a:solidFill>
                    <a:srgbClr val="008000"/>
                  </a:solidFill>
                  <a:highlight>
                    <a:srgbClr val="FFFFFF"/>
                  </a:highlight>
                  <a:latin typeface="Consolas" panose="020B0609020204030204" pitchFamily="49" charset="0"/>
                </a:rPr>
                <a:t>//L[0]=lambda; L[1]=object index in </a:t>
              </a:r>
              <a:r>
                <a:rPr lang="en-US" sz="1000" err="1">
                  <a:solidFill>
                    <a:srgbClr val="008000"/>
                  </a:solidFill>
                  <a:highlight>
                    <a:srgbClr val="FFFFFF"/>
                  </a:highlight>
                  <a:latin typeface="Consolas" panose="020B0609020204030204" pitchFamily="49" charset="0"/>
                </a:rPr>
                <a:t>scene_objects</a:t>
              </a:r>
              <a:endParaRPr lang="en-US" sz="1000">
                <a:solidFill>
                  <a:srgbClr val="000000"/>
                </a:solidFill>
                <a:highlight>
                  <a:srgbClr val="FFFFFF"/>
                </a:highlight>
                <a:latin typeface="Consolas" panose="020B0609020204030204" pitchFamily="49" charset="0"/>
              </a:endParaRPr>
            </a:p>
            <a:p>
              <a:r>
                <a:rPr lang="pt-BR" sz="1000" smtClean="0">
                  <a:solidFill>
                    <a:srgbClr val="000000"/>
                  </a:solidFill>
                  <a:highlight>
                    <a:srgbClr val="FFFFFF"/>
                  </a:highlight>
                  <a:latin typeface="Consolas" panose="020B0609020204030204" pitchFamily="49" charset="0"/>
                </a:rPr>
                <a:t>    </a:t>
              </a:r>
              <a:r>
                <a:rPr lang="pt-BR" sz="1000">
                  <a:solidFill>
                    <a:srgbClr val="0000FF"/>
                  </a:solidFill>
                  <a:highlight>
                    <a:srgbClr val="FFFFFF"/>
                  </a:highlight>
                  <a:latin typeface="Consolas" panose="020B0609020204030204" pitchFamily="49" charset="0"/>
                </a:rPr>
                <a:t>for</a:t>
              </a:r>
              <a:r>
                <a:rPr lang="pt-BR" sz="1000">
                  <a:solidFill>
                    <a:srgbClr val="000000"/>
                  </a:solidFill>
                  <a:highlight>
                    <a:srgbClr val="FFFFFF"/>
                  </a:highlight>
                  <a:latin typeface="Consolas" panose="020B0609020204030204" pitchFamily="49" charset="0"/>
                </a:rPr>
                <a:t> (</a:t>
              </a:r>
              <a:r>
                <a:rPr lang="pt-BR" sz="1000">
                  <a:solidFill>
                    <a:srgbClr val="0000FF"/>
                  </a:solidFill>
                  <a:highlight>
                    <a:srgbClr val="FFFFFF"/>
                  </a:highlight>
                  <a:latin typeface="Consolas" panose="020B0609020204030204" pitchFamily="49" charset="0"/>
                </a:rPr>
                <a:t>int</a:t>
              </a:r>
              <a:r>
                <a:rPr lang="pt-BR" sz="1000">
                  <a:solidFill>
                    <a:srgbClr val="000000"/>
                  </a:solidFill>
                  <a:highlight>
                    <a:srgbClr val="FFFFFF"/>
                  </a:highlight>
                  <a:latin typeface="Consolas" panose="020B0609020204030204" pitchFamily="49" charset="0"/>
                </a:rPr>
                <a:t> n = 0; n &lt; scene_objects.Count; n++)</a:t>
              </a:r>
            </a:p>
            <a:p>
              <a:r>
                <a:rPr lang="de-DE" sz="1000" smtClean="0">
                  <a:solidFill>
                    <a:srgbClr val="000000"/>
                  </a:solidFill>
                  <a:highlight>
                    <a:srgbClr val="FFFFFF"/>
                  </a:highlight>
                  <a:latin typeface="Consolas" panose="020B0609020204030204" pitchFamily="49" charset="0"/>
                </a:rPr>
                <a:t>        </a:t>
              </a:r>
              <a:r>
                <a:rPr lang="de-DE" sz="1000">
                  <a:solidFill>
                    <a:srgbClr val="000000"/>
                  </a:solidFill>
                  <a:highlight>
                    <a:srgbClr val="FFFFFF"/>
                  </a:highlight>
                  <a:latin typeface="Consolas" panose="020B0609020204030204" pitchFamily="49" charset="0"/>
                </a:rPr>
                <a:t>L.Add(((</a:t>
              </a:r>
              <a:r>
                <a:rPr lang="de-DE" sz="1000">
                  <a:solidFill>
                    <a:srgbClr val="2B91AF"/>
                  </a:solidFill>
                  <a:highlight>
                    <a:srgbClr val="FFFFFF"/>
                  </a:highlight>
                  <a:latin typeface="Consolas" panose="020B0609020204030204" pitchFamily="49" charset="0"/>
                </a:rPr>
                <a:t>AObject</a:t>
              </a:r>
              <a:r>
                <a:rPr lang="de-DE" sz="1000">
                  <a:solidFill>
                    <a:srgbClr val="000000"/>
                  </a:solidFill>
                  <a:highlight>
                    <a:srgbClr val="FFFFFF"/>
                  </a:highlight>
                  <a:latin typeface="Consolas" panose="020B0609020204030204" pitchFamily="49" charset="0"/>
                </a:rPr>
                <a:t>)scene_objects[n]).Lambda_min(g));</a:t>
              </a:r>
            </a:p>
            <a:p>
              <a:r>
                <a:rPr lang="en-US" sz="1000" smtClean="0">
                  <a:solidFill>
                    <a:srgbClr val="000000"/>
                  </a:solidFill>
                  <a:highlight>
                    <a:srgbClr val="FFFFFF"/>
                  </a:highlight>
                  <a:latin typeface="Consolas" panose="020B0609020204030204" pitchFamily="49" charset="0"/>
                </a:rPr>
                <a:t>    </a:t>
              </a:r>
              <a:r>
                <a:rPr lang="en-US" sz="1000">
                  <a:solidFill>
                    <a:srgbClr val="000000"/>
                  </a:solidFill>
                  <a:highlight>
                    <a:srgbClr val="FFFFFF"/>
                  </a:highlight>
                  <a:latin typeface="Consolas" panose="020B0609020204030204" pitchFamily="49" charset="0"/>
                </a:rPr>
                <a:t>L[0] = </a:t>
              </a:r>
              <a:r>
                <a:rPr lang="en-US" sz="1000" err="1">
                  <a:solidFill>
                    <a:srgbClr val="000000"/>
                  </a:solidFill>
                  <a:highlight>
                    <a:srgbClr val="FFFFFF"/>
                  </a:highlight>
                  <a:latin typeface="Consolas" panose="020B0609020204030204" pitchFamily="49" charset="0"/>
                </a:rPr>
                <a:t>L.Max</a:t>
              </a:r>
              <a:r>
                <a:rPr lang="en-US" sz="1000">
                  <a:solidFill>
                    <a:srgbClr val="000000"/>
                  </a:solidFill>
                  <a:highlight>
                    <a:srgbClr val="FFFFFF"/>
                  </a:highlight>
                  <a:latin typeface="Consolas" panose="020B0609020204030204" pitchFamily="49" charset="0"/>
                </a:rPr>
                <a:t>(); L[1] = -1;</a:t>
              </a:r>
              <a:r>
                <a:rPr lang="en-US" sz="1000">
                  <a:solidFill>
                    <a:srgbClr val="008000"/>
                  </a:solidFill>
                  <a:highlight>
                    <a:srgbClr val="FFFFFF"/>
                  </a:highlight>
                  <a:latin typeface="Consolas" panose="020B0609020204030204" pitchFamily="49" charset="0"/>
                </a:rPr>
                <a:t>//and then find the closest intersection to the screen</a:t>
              </a:r>
              <a:endParaRPr lang="en-US" sz="1000">
                <a:solidFill>
                  <a:srgbClr val="000000"/>
                </a:solidFill>
                <a:highlight>
                  <a:srgbClr val="FFFFFF"/>
                </a:highlight>
                <a:latin typeface="Consolas" panose="020B0609020204030204" pitchFamily="49" charset="0"/>
              </a:endParaRPr>
            </a:p>
            <a:p>
              <a:r>
                <a:rPr lang="en-US" sz="1000" smtClean="0">
                  <a:solidFill>
                    <a:srgbClr val="000000"/>
                  </a:solidFill>
                  <a:highlight>
                    <a:srgbClr val="FFFFFF"/>
                  </a:highlight>
                  <a:latin typeface="Consolas" panose="020B0609020204030204" pitchFamily="49" charset="0"/>
                </a:rPr>
                <a:t>    </a:t>
              </a:r>
              <a:r>
                <a:rPr lang="en-US" sz="1000">
                  <a:solidFill>
                    <a:srgbClr val="0000FF"/>
                  </a:solidFill>
                  <a:highlight>
                    <a:srgbClr val="FFFFFF"/>
                  </a:highlight>
                  <a:latin typeface="Consolas" panose="020B0609020204030204" pitchFamily="49" charset="0"/>
                </a:rPr>
                <a:t>if</a:t>
              </a:r>
              <a:r>
                <a:rPr lang="en-US" sz="1000">
                  <a:solidFill>
                    <a:srgbClr val="000000"/>
                  </a:solidFill>
                  <a:highlight>
                    <a:srgbClr val="FFFFFF"/>
                  </a:highlight>
                  <a:latin typeface="Consolas" panose="020B0609020204030204" pitchFamily="49" charset="0"/>
                </a:rPr>
                <a:t> (L[0] &gt; 0) </a:t>
              </a:r>
              <a:r>
                <a:rPr lang="en-US" sz="1000">
                  <a:solidFill>
                    <a:srgbClr val="008000"/>
                  </a:solidFill>
                  <a:highlight>
                    <a:srgbClr val="FFFFFF"/>
                  </a:highlight>
                  <a:latin typeface="Consolas" panose="020B0609020204030204" pitchFamily="49" charset="0"/>
                </a:rPr>
                <a:t>//in front of the camera</a:t>
              </a:r>
              <a:endParaRPr lang="en-US" sz="1000">
                <a:solidFill>
                  <a:srgbClr val="000000"/>
                </a:solidFill>
                <a:highlight>
                  <a:srgbClr val="FFFFFF"/>
                </a:highlight>
                <a:latin typeface="Consolas" panose="020B0609020204030204" pitchFamily="49" charset="0"/>
              </a:endParaRPr>
            </a:p>
            <a:p>
              <a:r>
                <a:rPr lang="pt-BR" sz="1000" smtClean="0">
                  <a:solidFill>
                    <a:srgbClr val="000000"/>
                  </a:solidFill>
                  <a:highlight>
                    <a:srgbClr val="FFFFFF"/>
                  </a:highlight>
                  <a:latin typeface="Consolas" panose="020B0609020204030204" pitchFamily="49" charset="0"/>
                </a:rPr>
                <a:t>        </a:t>
              </a:r>
              <a:r>
                <a:rPr lang="pt-BR" sz="1000">
                  <a:solidFill>
                    <a:srgbClr val="0000FF"/>
                  </a:solidFill>
                  <a:highlight>
                    <a:srgbClr val="FFFFFF"/>
                  </a:highlight>
                  <a:latin typeface="Consolas" panose="020B0609020204030204" pitchFamily="49" charset="0"/>
                </a:rPr>
                <a:t>for</a:t>
              </a:r>
              <a:r>
                <a:rPr lang="pt-BR" sz="1000">
                  <a:solidFill>
                    <a:srgbClr val="000000"/>
                  </a:solidFill>
                  <a:highlight>
                    <a:srgbClr val="FFFFFF"/>
                  </a:highlight>
                  <a:latin typeface="Consolas" panose="020B0609020204030204" pitchFamily="49" charset="0"/>
                </a:rPr>
                <a:t> (</a:t>
              </a:r>
              <a:r>
                <a:rPr lang="pt-BR" sz="1000">
                  <a:solidFill>
                    <a:srgbClr val="0000FF"/>
                  </a:solidFill>
                  <a:highlight>
                    <a:srgbClr val="FFFFFF"/>
                  </a:highlight>
                  <a:latin typeface="Consolas" panose="020B0609020204030204" pitchFamily="49" charset="0"/>
                </a:rPr>
                <a:t>int</a:t>
              </a:r>
              <a:r>
                <a:rPr lang="pt-BR" sz="1000">
                  <a:solidFill>
                    <a:srgbClr val="000000"/>
                  </a:solidFill>
                  <a:highlight>
                    <a:srgbClr val="FFFFFF"/>
                  </a:highlight>
                  <a:latin typeface="Consolas" panose="020B0609020204030204" pitchFamily="49" charset="0"/>
                </a:rPr>
                <a:t> n = 2; n &lt; L.Count; n++)</a:t>
              </a:r>
            </a:p>
            <a:p>
              <a:r>
                <a:rPr lang="pt-BR" sz="1000" smtClean="0">
                  <a:solidFill>
                    <a:srgbClr val="000000"/>
                  </a:solidFill>
                  <a:highlight>
                    <a:srgbClr val="FFFFFF"/>
                  </a:highlight>
                  <a:latin typeface="Consolas" panose="020B0609020204030204" pitchFamily="49" charset="0"/>
                </a:rPr>
                <a:t>            </a:t>
              </a:r>
              <a:r>
                <a:rPr lang="pt-BR" sz="1000">
                  <a:solidFill>
                    <a:srgbClr val="0000FF"/>
                  </a:solidFill>
                  <a:highlight>
                    <a:srgbClr val="FFFFFF"/>
                  </a:highlight>
                  <a:latin typeface="Consolas" panose="020B0609020204030204" pitchFamily="49" charset="0"/>
                </a:rPr>
                <a:t>if</a:t>
              </a:r>
              <a:r>
                <a:rPr lang="pt-BR" sz="1000">
                  <a:solidFill>
                    <a:srgbClr val="000000"/>
                  </a:solidFill>
                  <a:highlight>
                    <a:srgbClr val="FFFFFF"/>
                  </a:highlight>
                  <a:latin typeface="Consolas" panose="020B0609020204030204" pitchFamily="49" charset="0"/>
                </a:rPr>
                <a:t> (0 &lt; L[n] &amp;&amp; L[n] &lt;= L[0])</a:t>
              </a:r>
            </a:p>
            <a:p>
              <a:r>
                <a:rPr lang="en-US" sz="1000" smtClean="0">
                  <a:solidFill>
                    <a:srgbClr val="000000"/>
                  </a:solidFill>
                  <a:highlight>
                    <a:srgbClr val="FFFFFF"/>
                  </a:highlight>
                  <a:latin typeface="Consolas" panose="020B0609020204030204" pitchFamily="49" charset="0"/>
                </a:rPr>
                <a:t>            </a:t>
              </a:r>
              <a:r>
                <a:rPr lang="en-US" sz="1000">
                  <a:solidFill>
                    <a:srgbClr val="000000"/>
                  </a:solidFill>
                  <a:highlight>
                    <a:srgbClr val="FFFFFF"/>
                  </a:highlight>
                  <a:latin typeface="Consolas" panose="020B0609020204030204" pitchFamily="49" charset="0"/>
                </a:rPr>
                <a:t>{</a:t>
              </a:r>
              <a:r>
                <a:rPr lang="en-US" sz="1000">
                  <a:solidFill>
                    <a:srgbClr val="008000"/>
                  </a:solidFill>
                  <a:highlight>
                    <a:srgbClr val="FFFFFF"/>
                  </a:highlight>
                  <a:latin typeface="Consolas" panose="020B0609020204030204" pitchFamily="49" charset="0"/>
                </a:rPr>
                <a:t>//... now we look for smaller ones </a:t>
              </a:r>
              <a:endParaRPr lang="en-US" sz="1000">
                <a:solidFill>
                  <a:srgbClr val="000000"/>
                </a:solidFill>
                <a:highlight>
                  <a:srgbClr val="FFFFFF"/>
                </a:highlight>
                <a:latin typeface="Consolas" panose="020B0609020204030204" pitchFamily="49" charset="0"/>
              </a:endParaRPr>
            </a:p>
            <a:p>
              <a:r>
                <a:rPr lang="de-DE" sz="1000" smtClean="0">
                  <a:solidFill>
                    <a:srgbClr val="000000"/>
                  </a:solidFill>
                  <a:highlight>
                    <a:srgbClr val="FFFFFF"/>
                  </a:highlight>
                  <a:latin typeface="Consolas" panose="020B0609020204030204" pitchFamily="49" charset="0"/>
                </a:rPr>
                <a:t>                </a:t>
              </a:r>
              <a:r>
                <a:rPr lang="de-DE" sz="1000">
                  <a:solidFill>
                    <a:srgbClr val="000000"/>
                  </a:solidFill>
                  <a:highlight>
                    <a:srgbClr val="FFFFFF"/>
                  </a:highlight>
                  <a:latin typeface="Consolas" panose="020B0609020204030204" pitchFamily="49" charset="0"/>
                </a:rPr>
                <a:t>L[0] = L[n];</a:t>
              </a:r>
            </a:p>
            <a:p>
              <a:r>
                <a:rPr lang="de-DE" sz="1000" smtClean="0">
                  <a:solidFill>
                    <a:srgbClr val="000000"/>
                  </a:solidFill>
                  <a:highlight>
                    <a:srgbClr val="FFFFFF"/>
                  </a:highlight>
                  <a:latin typeface="Consolas" panose="020B0609020204030204" pitchFamily="49" charset="0"/>
                </a:rPr>
                <a:t>                </a:t>
              </a:r>
              <a:r>
                <a:rPr lang="de-DE" sz="1000">
                  <a:solidFill>
                    <a:srgbClr val="000000"/>
                  </a:solidFill>
                  <a:highlight>
                    <a:srgbClr val="FFFFFF"/>
                  </a:highlight>
                  <a:latin typeface="Consolas" panose="020B0609020204030204" pitchFamily="49" charset="0"/>
                </a:rPr>
                <a:t>L[1] = n - 2;</a:t>
              </a:r>
              <a:r>
                <a:rPr lang="de-DE" sz="1000">
                  <a:solidFill>
                    <a:srgbClr val="008000"/>
                  </a:solidFill>
                  <a:highlight>
                    <a:srgbClr val="FFFFFF"/>
                  </a:highlight>
                  <a:latin typeface="Consolas" panose="020B0609020204030204" pitchFamily="49" charset="0"/>
                </a:rPr>
                <a:t>//0:terrain; 1:sphere</a:t>
              </a:r>
              <a:endParaRPr lang="de-DE" sz="1000">
                <a:solidFill>
                  <a:srgbClr val="000000"/>
                </a:solidFill>
                <a:highlight>
                  <a:srgbClr val="FFFFFF"/>
                </a:highlight>
                <a:latin typeface="Consolas" panose="020B0609020204030204" pitchFamily="49" charset="0"/>
              </a:endParaRPr>
            </a:p>
            <a:p>
              <a:r>
                <a:rPr lang="en-US" sz="1000" smtClean="0">
                  <a:solidFill>
                    <a:srgbClr val="000000"/>
                  </a:solidFill>
                  <a:highlight>
                    <a:srgbClr val="FFFFFF"/>
                  </a:highlight>
                  <a:latin typeface="Consolas" panose="020B0609020204030204" pitchFamily="49" charset="0"/>
                </a:rPr>
                <a:t>            </a:t>
              </a:r>
              <a:r>
                <a:rPr lang="en-US" sz="1000">
                  <a:solidFill>
                    <a:srgbClr val="000000"/>
                  </a:solidFill>
                  <a:highlight>
                    <a:srgbClr val="FFFFFF"/>
                  </a:highlight>
                  <a:latin typeface="Consolas" panose="020B0609020204030204" pitchFamily="49" charset="0"/>
                </a:rPr>
                <a:t>}</a:t>
              </a:r>
              <a:r>
                <a:rPr lang="en-US" sz="1000">
                  <a:solidFill>
                    <a:srgbClr val="008000"/>
                  </a:solidFill>
                  <a:highlight>
                    <a:srgbClr val="FFFFFF"/>
                  </a:highlight>
                  <a:latin typeface="Consolas" panose="020B0609020204030204" pitchFamily="49" charset="0"/>
                </a:rPr>
                <a:t>//"n - 2": remember L[0] and L[1] are reserved</a:t>
              </a:r>
              <a:endParaRPr lang="en-US" sz="1000">
                <a:solidFill>
                  <a:srgbClr val="000000"/>
                </a:solidFill>
                <a:highlight>
                  <a:srgbClr val="FFFFFF"/>
                </a:highlight>
                <a:latin typeface="Consolas" panose="020B0609020204030204" pitchFamily="49" charset="0"/>
              </a:endParaRPr>
            </a:p>
            <a:p>
              <a:r>
                <a:rPr lang="de-DE" sz="1000" smtClean="0">
                  <a:solidFill>
                    <a:srgbClr val="000000"/>
                  </a:solidFill>
                  <a:highlight>
                    <a:srgbClr val="FFFFFF"/>
                  </a:highlight>
                  <a:latin typeface="Consolas" panose="020B0609020204030204" pitchFamily="49" charset="0"/>
                </a:rPr>
                <a:t>    </a:t>
              </a:r>
              <a:r>
                <a:rPr lang="de-DE" sz="1000">
                  <a:solidFill>
                    <a:srgbClr val="0000FF"/>
                  </a:solidFill>
                  <a:highlight>
                    <a:srgbClr val="FFFFFF"/>
                  </a:highlight>
                  <a:latin typeface="Consolas" panose="020B0609020204030204" pitchFamily="49" charset="0"/>
                </a:rPr>
                <a:t>return</a:t>
              </a:r>
              <a:r>
                <a:rPr lang="de-DE" sz="1000">
                  <a:solidFill>
                    <a:srgbClr val="000000"/>
                  </a:solidFill>
                  <a:highlight>
                    <a:srgbClr val="FFFFFF"/>
                  </a:highlight>
                  <a:latin typeface="Consolas" panose="020B0609020204030204" pitchFamily="49" charset="0"/>
                </a:rPr>
                <a:t> L;</a:t>
              </a:r>
            </a:p>
            <a:p>
              <a:r>
                <a:rPr lang="de-DE" sz="1000" smtClean="0">
                  <a:solidFill>
                    <a:srgbClr val="000000"/>
                  </a:solidFill>
                  <a:highlight>
                    <a:srgbClr val="FFFFFF"/>
                  </a:highlight>
                  <a:latin typeface="Consolas" panose="020B0609020204030204" pitchFamily="49" charset="0"/>
                </a:rPr>
                <a:t>}</a:t>
              </a:r>
              <a:endParaRPr lang="de-DE" sz="1000"/>
            </a:p>
          </p:txBody>
        </p:sp>
        <p:sp>
          <p:nvSpPr>
            <p:cNvPr id="21" name="TextBox 20"/>
            <p:cNvSpPr txBox="1"/>
            <p:nvPr/>
          </p:nvSpPr>
          <p:spPr>
            <a:xfrm>
              <a:off x="380189" y="204969"/>
              <a:ext cx="2790907" cy="461665"/>
            </a:xfrm>
            <a:prstGeom prst="rect">
              <a:avLst/>
            </a:prstGeom>
            <a:noFill/>
          </p:spPr>
          <p:txBody>
            <a:bodyPr wrap="square" rtlCol="0">
              <a:spAutoFit/>
            </a:bodyPr>
            <a:lstStyle/>
            <a:p>
              <a:r>
                <a:rPr lang="de-DE" sz="2400" b="1" i="1" smtClean="0"/>
                <a:t>Wer darf aufs Bild?</a:t>
              </a:r>
              <a:endParaRPr lang="de-DE" sz="2400" b="1" i="1"/>
            </a:p>
          </p:txBody>
        </p:sp>
      </p:grpSp>
    </p:spTree>
    <p:extLst>
      <p:ext uri="{BB962C8B-B14F-4D97-AF65-F5344CB8AC3E}">
        <p14:creationId xmlns:p14="http://schemas.microsoft.com/office/powerpoint/2010/main" val="34158710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325220" y="405517"/>
            <a:ext cx="11594419" cy="6100586"/>
            <a:chOff x="452438" y="405517"/>
            <a:chExt cx="11594419" cy="6100586"/>
          </a:xfrm>
        </p:grpSpPr>
        <p:sp>
          <p:nvSpPr>
            <p:cNvPr id="3" name="TextBox 2"/>
            <p:cNvSpPr txBox="1"/>
            <p:nvPr/>
          </p:nvSpPr>
          <p:spPr>
            <a:xfrm>
              <a:off x="453224" y="405517"/>
              <a:ext cx="3514477" cy="461665"/>
            </a:xfrm>
            <a:prstGeom prst="rect">
              <a:avLst/>
            </a:prstGeom>
            <a:noFill/>
          </p:spPr>
          <p:txBody>
            <a:bodyPr wrap="square" rtlCol="0">
              <a:spAutoFit/>
            </a:bodyPr>
            <a:lstStyle/>
            <a:p>
              <a:r>
                <a:rPr lang="de-DE" sz="2400" b="1" i="1" smtClean="0"/>
                <a:t>Farbe des Bildpunktes M</a:t>
              </a:r>
              <a:endParaRPr lang="de-DE" sz="2400" b="1" i="1"/>
            </a:p>
          </p:txBody>
        </p:sp>
        <p:grpSp>
          <p:nvGrpSpPr>
            <p:cNvPr id="4" name="Group 3"/>
            <p:cNvGrpSpPr/>
            <p:nvPr/>
          </p:nvGrpSpPr>
          <p:grpSpPr>
            <a:xfrm>
              <a:off x="3878557" y="568688"/>
              <a:ext cx="8168300" cy="3515654"/>
              <a:chOff x="3878557" y="568688"/>
              <a:chExt cx="8168300" cy="3515654"/>
            </a:xfrm>
          </p:grpSpPr>
          <p:grpSp>
            <p:nvGrpSpPr>
              <p:cNvPr id="2" name="Group 1"/>
              <p:cNvGrpSpPr/>
              <p:nvPr/>
            </p:nvGrpSpPr>
            <p:grpSpPr>
              <a:xfrm>
                <a:off x="3878557" y="568688"/>
                <a:ext cx="8168300" cy="3515654"/>
                <a:chOff x="3878557" y="226782"/>
                <a:chExt cx="8168300" cy="3515654"/>
              </a:xfrm>
            </p:grpSpPr>
            <p:grpSp>
              <p:nvGrpSpPr>
                <p:cNvPr id="76" name="Gruppieren 75"/>
                <p:cNvGrpSpPr/>
                <p:nvPr/>
              </p:nvGrpSpPr>
              <p:grpSpPr>
                <a:xfrm>
                  <a:off x="3878557" y="226782"/>
                  <a:ext cx="8168300" cy="3401789"/>
                  <a:chOff x="3386138" y="3577627"/>
                  <a:chExt cx="4572355" cy="1916159"/>
                </a:xfrm>
              </p:grpSpPr>
              <p:sp>
                <p:nvSpPr>
                  <p:cNvPr id="28" name="Ellipse 27"/>
                  <p:cNvSpPr/>
                  <p:nvPr/>
                </p:nvSpPr>
                <p:spPr>
                  <a:xfrm>
                    <a:off x="4866990" y="4447215"/>
                    <a:ext cx="652130" cy="652130"/>
                  </a:xfrm>
                  <a:prstGeom prst="ellipse">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Ellipse 28"/>
                  <p:cNvSpPr/>
                  <p:nvPr/>
                </p:nvSpPr>
                <p:spPr>
                  <a:xfrm>
                    <a:off x="6026298" y="4793247"/>
                    <a:ext cx="326065" cy="326065"/>
                  </a:xfrm>
                  <a:prstGeom prst="ellipse">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0" name="Gerader Verbinder 29"/>
                  <p:cNvCxnSpPr/>
                  <p:nvPr/>
                </p:nvCxnSpPr>
                <p:spPr>
                  <a:xfrm>
                    <a:off x="4718493" y="5296522"/>
                    <a:ext cx="324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hteck 30"/>
                  <p:cNvSpPr/>
                  <p:nvPr/>
                </p:nvSpPr>
                <p:spPr>
                  <a:xfrm>
                    <a:off x="4751043" y="3577627"/>
                    <a:ext cx="45719" cy="17188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2" name="Gerader Verbinder 31"/>
                  <p:cNvCxnSpPr/>
                  <p:nvPr/>
                </p:nvCxnSpPr>
                <p:spPr>
                  <a:xfrm>
                    <a:off x="3830372" y="4235009"/>
                    <a:ext cx="1149258" cy="104154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Gerade Verbindung mit Pfeil 32"/>
                  <p:cNvCxnSpPr/>
                  <p:nvPr/>
                </p:nvCxnSpPr>
                <p:spPr>
                  <a:xfrm>
                    <a:off x="3825258" y="4235009"/>
                    <a:ext cx="246723" cy="21535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Ellipse 33"/>
                  <p:cNvSpPr/>
                  <p:nvPr/>
                </p:nvSpPr>
                <p:spPr>
                  <a:xfrm>
                    <a:off x="5150479" y="5055721"/>
                    <a:ext cx="67281" cy="672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Ellipse 34"/>
                  <p:cNvSpPr/>
                  <p:nvPr/>
                </p:nvSpPr>
                <p:spPr>
                  <a:xfrm>
                    <a:off x="6039966" y="4796164"/>
                    <a:ext cx="67281" cy="672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Ellipse 35"/>
                  <p:cNvSpPr/>
                  <p:nvPr/>
                </p:nvSpPr>
                <p:spPr>
                  <a:xfrm>
                    <a:off x="4955017" y="5260854"/>
                    <a:ext cx="67281" cy="672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43" name="Objekt 42"/>
                  <p:cNvGraphicFramePr>
                    <a:graphicFrameLocks noChangeAspect="1"/>
                  </p:cNvGraphicFramePr>
                  <p:nvPr>
                    <p:extLst>
                      <p:ext uri="{D42A27DB-BD31-4B8C-83A1-F6EECF244321}">
                        <p14:modId xmlns:p14="http://schemas.microsoft.com/office/powerpoint/2010/main" val="4119059580"/>
                      </p:ext>
                    </p:extLst>
                  </p:nvPr>
                </p:nvGraphicFramePr>
                <p:xfrm>
                  <a:off x="5994562" y="5353025"/>
                  <a:ext cx="821104" cy="140761"/>
                </p:xfrm>
                <a:graphic>
                  <a:graphicData uri="http://schemas.openxmlformats.org/presentationml/2006/ole">
                    <mc:AlternateContent xmlns:mc="http://schemas.openxmlformats.org/markup-compatibility/2006">
                      <mc:Choice xmlns:v="urn:schemas-microsoft-com:vml" Requires="v">
                        <p:oleObj spid="_x0000_s32740" name="Equation" r:id="rId3" imgW="1333440" imgH="228600" progId="Equation.DSMT4">
                          <p:embed/>
                        </p:oleObj>
                      </mc:Choice>
                      <mc:Fallback>
                        <p:oleObj name="Equation" r:id="rId3" imgW="1333440" imgH="228600" progId="Equation.DSMT4">
                          <p:embed/>
                          <p:pic>
                            <p:nvPicPr>
                              <p:cNvPr id="0" name=""/>
                              <p:cNvPicPr/>
                              <p:nvPr/>
                            </p:nvPicPr>
                            <p:blipFill>
                              <a:blip r:embed="rId4"/>
                              <a:stretch>
                                <a:fillRect/>
                              </a:stretch>
                            </p:blipFill>
                            <p:spPr>
                              <a:xfrm>
                                <a:off x="5994562" y="5353025"/>
                                <a:ext cx="821104" cy="140761"/>
                              </a:xfrm>
                              <a:prstGeom prst="rect">
                                <a:avLst/>
                              </a:prstGeom>
                            </p:spPr>
                          </p:pic>
                        </p:oleObj>
                      </mc:Fallback>
                    </mc:AlternateContent>
                  </a:graphicData>
                </a:graphic>
              </p:graphicFrame>
              <p:graphicFrame>
                <p:nvGraphicFramePr>
                  <p:cNvPr id="44" name="Objekt 43"/>
                  <p:cNvGraphicFramePr>
                    <a:graphicFrameLocks noChangeAspect="1"/>
                  </p:cNvGraphicFramePr>
                  <p:nvPr>
                    <p:extLst>
                      <p:ext uri="{D42A27DB-BD31-4B8C-83A1-F6EECF244321}">
                        <p14:modId xmlns:p14="http://schemas.microsoft.com/office/powerpoint/2010/main" val="1879865304"/>
                      </p:ext>
                    </p:extLst>
                  </p:nvPr>
                </p:nvGraphicFramePr>
                <p:xfrm>
                  <a:off x="4949533" y="4303470"/>
                  <a:ext cx="811769" cy="146892"/>
                </p:xfrm>
                <a:graphic>
                  <a:graphicData uri="http://schemas.openxmlformats.org/presentationml/2006/ole">
                    <mc:AlternateContent xmlns:mc="http://schemas.openxmlformats.org/markup-compatibility/2006">
                      <mc:Choice xmlns:v="urn:schemas-microsoft-com:vml" Requires="v">
                        <p:oleObj spid="_x0000_s32741" name="Equation" r:id="rId5" imgW="1333440" imgH="241200" progId="Equation.DSMT4">
                          <p:embed/>
                        </p:oleObj>
                      </mc:Choice>
                      <mc:Fallback>
                        <p:oleObj name="Equation" r:id="rId5" imgW="1333440" imgH="241200" progId="Equation.DSMT4">
                          <p:embed/>
                          <p:pic>
                            <p:nvPicPr>
                              <p:cNvPr id="0" name=""/>
                              <p:cNvPicPr/>
                              <p:nvPr/>
                            </p:nvPicPr>
                            <p:blipFill>
                              <a:blip r:embed="rId6"/>
                              <a:stretch>
                                <a:fillRect/>
                              </a:stretch>
                            </p:blipFill>
                            <p:spPr>
                              <a:xfrm>
                                <a:off x="4949533" y="4303470"/>
                                <a:ext cx="811769" cy="146892"/>
                              </a:xfrm>
                              <a:prstGeom prst="rect">
                                <a:avLst/>
                              </a:prstGeom>
                            </p:spPr>
                          </p:pic>
                        </p:oleObj>
                      </mc:Fallback>
                    </mc:AlternateContent>
                  </a:graphicData>
                </a:graphic>
              </p:graphicFrame>
              <p:graphicFrame>
                <p:nvGraphicFramePr>
                  <p:cNvPr id="45" name="Objekt 44"/>
                  <p:cNvGraphicFramePr>
                    <a:graphicFrameLocks noChangeAspect="1"/>
                  </p:cNvGraphicFramePr>
                  <p:nvPr>
                    <p:extLst>
                      <p:ext uri="{D42A27DB-BD31-4B8C-83A1-F6EECF244321}">
                        <p14:modId xmlns:p14="http://schemas.microsoft.com/office/powerpoint/2010/main" val="519914833"/>
                      </p:ext>
                    </p:extLst>
                  </p:nvPr>
                </p:nvGraphicFramePr>
                <p:xfrm>
                  <a:off x="6371746" y="4806716"/>
                  <a:ext cx="395287" cy="138112"/>
                </p:xfrm>
                <a:graphic>
                  <a:graphicData uri="http://schemas.openxmlformats.org/presentationml/2006/ole">
                    <mc:AlternateContent xmlns:mc="http://schemas.openxmlformats.org/markup-compatibility/2006">
                      <mc:Choice xmlns:v="urn:schemas-microsoft-com:vml" Requires="v">
                        <p:oleObj spid="_x0000_s32742" name="Equation" r:id="rId7" imgW="647640" imgH="228600" progId="Equation.DSMT4">
                          <p:embed/>
                        </p:oleObj>
                      </mc:Choice>
                      <mc:Fallback>
                        <p:oleObj name="Equation" r:id="rId7" imgW="647640" imgH="228600" progId="Equation.DSMT4">
                          <p:embed/>
                          <p:pic>
                            <p:nvPicPr>
                              <p:cNvPr id="0" name=""/>
                              <p:cNvPicPr/>
                              <p:nvPr/>
                            </p:nvPicPr>
                            <p:blipFill>
                              <a:blip r:embed="rId8"/>
                              <a:stretch>
                                <a:fillRect/>
                              </a:stretch>
                            </p:blipFill>
                            <p:spPr>
                              <a:xfrm>
                                <a:off x="6371746" y="4806716"/>
                                <a:ext cx="395287" cy="138112"/>
                              </a:xfrm>
                              <a:prstGeom prst="rect">
                                <a:avLst/>
                              </a:prstGeom>
                            </p:spPr>
                          </p:pic>
                        </p:oleObj>
                      </mc:Fallback>
                    </mc:AlternateContent>
                  </a:graphicData>
                </a:graphic>
              </p:graphicFrame>
              <p:cxnSp>
                <p:nvCxnSpPr>
                  <p:cNvPr id="50" name="Gerader Verbinder 49"/>
                  <p:cNvCxnSpPr/>
                  <p:nvPr/>
                </p:nvCxnSpPr>
                <p:spPr>
                  <a:xfrm flipV="1">
                    <a:off x="4979630" y="5119312"/>
                    <a:ext cx="180791" cy="177209"/>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Gerader Verbinder 51"/>
                  <p:cNvCxnSpPr/>
                  <p:nvPr/>
                </p:nvCxnSpPr>
                <p:spPr>
                  <a:xfrm>
                    <a:off x="5180553" y="5099345"/>
                    <a:ext cx="213747" cy="197176"/>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Gerader Verbinder 55"/>
                  <p:cNvCxnSpPr>
                    <a:endCxn id="29" idx="1"/>
                  </p:cNvCxnSpPr>
                  <p:nvPr/>
                </p:nvCxnSpPr>
                <p:spPr>
                  <a:xfrm flipV="1">
                    <a:off x="5406479" y="4840998"/>
                    <a:ext cx="667570" cy="455523"/>
                  </a:xfrm>
                  <a:prstGeom prst="line">
                    <a:avLst/>
                  </a:prstGeom>
                </p:spPr>
                <p:style>
                  <a:lnRef idx="1">
                    <a:schemeClr val="accent1"/>
                  </a:lnRef>
                  <a:fillRef idx="0">
                    <a:schemeClr val="accent1"/>
                  </a:fillRef>
                  <a:effectRef idx="0">
                    <a:schemeClr val="accent1"/>
                  </a:effectRef>
                  <a:fontRef idx="minor">
                    <a:schemeClr val="tx1"/>
                  </a:fontRef>
                </p:style>
              </p:cxnSp>
              <p:sp>
                <p:nvSpPr>
                  <p:cNvPr id="57" name="Ellipse 56"/>
                  <p:cNvSpPr/>
                  <p:nvPr/>
                </p:nvSpPr>
                <p:spPr>
                  <a:xfrm>
                    <a:off x="5365564" y="5260853"/>
                    <a:ext cx="67281" cy="6728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9" name="Gerade Verbindung mit Pfeil 58"/>
                  <p:cNvCxnSpPr/>
                  <p:nvPr/>
                </p:nvCxnSpPr>
                <p:spPr>
                  <a:xfrm flipH="1" flipV="1">
                    <a:off x="5916967" y="4625852"/>
                    <a:ext cx="156639" cy="20610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Gerade Verbindung mit Pfeil 61"/>
                  <p:cNvCxnSpPr/>
                  <p:nvPr/>
                </p:nvCxnSpPr>
                <p:spPr>
                  <a:xfrm flipV="1">
                    <a:off x="5399032" y="5028693"/>
                    <a:ext cx="847" cy="265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Gerade Verbindung mit Pfeil 65"/>
                  <p:cNvCxnSpPr/>
                  <p:nvPr/>
                </p:nvCxnSpPr>
                <p:spPr>
                  <a:xfrm>
                    <a:off x="5184969" y="5102734"/>
                    <a:ext cx="847" cy="265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Gerade Verbindung mit Pfeil 66"/>
                  <p:cNvCxnSpPr/>
                  <p:nvPr/>
                </p:nvCxnSpPr>
                <p:spPr>
                  <a:xfrm flipV="1">
                    <a:off x="4987875" y="5029143"/>
                    <a:ext cx="847" cy="265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Gerader Verbinder 68"/>
                  <p:cNvCxnSpPr/>
                  <p:nvPr/>
                </p:nvCxnSpPr>
                <p:spPr>
                  <a:xfrm flipV="1">
                    <a:off x="6073459" y="4031878"/>
                    <a:ext cx="857600" cy="797554"/>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70" name="Objekt 69"/>
                  <p:cNvGraphicFramePr>
                    <a:graphicFrameLocks noChangeAspect="1"/>
                  </p:cNvGraphicFramePr>
                  <p:nvPr>
                    <p:extLst>
                      <p:ext uri="{D42A27DB-BD31-4B8C-83A1-F6EECF244321}">
                        <p14:modId xmlns:p14="http://schemas.microsoft.com/office/powerpoint/2010/main" val="231577854"/>
                      </p:ext>
                    </p:extLst>
                  </p:nvPr>
                </p:nvGraphicFramePr>
                <p:xfrm>
                  <a:off x="4185742" y="4695515"/>
                  <a:ext cx="305689" cy="267368"/>
                </p:xfrm>
                <a:graphic>
                  <a:graphicData uri="http://schemas.openxmlformats.org/presentationml/2006/ole">
                    <mc:AlternateContent xmlns:mc="http://schemas.openxmlformats.org/markup-compatibility/2006">
                      <mc:Choice xmlns:v="urn:schemas-microsoft-com:vml" Requires="v">
                        <p:oleObj spid="_x0000_s32743" name="Equation" r:id="rId9" imgW="304560" imgH="266400" progId="Equation.DSMT4">
                          <p:embed/>
                        </p:oleObj>
                      </mc:Choice>
                      <mc:Fallback>
                        <p:oleObj name="Equation" r:id="rId9" imgW="304560" imgH="266400" progId="Equation.DSMT4">
                          <p:embed/>
                          <p:pic>
                            <p:nvPicPr>
                              <p:cNvPr id="0" name=""/>
                              <p:cNvPicPr/>
                              <p:nvPr/>
                            </p:nvPicPr>
                            <p:blipFill>
                              <a:blip r:embed="rId10"/>
                              <a:stretch>
                                <a:fillRect/>
                              </a:stretch>
                            </p:blipFill>
                            <p:spPr>
                              <a:xfrm>
                                <a:off x="4185742" y="4695515"/>
                                <a:ext cx="305689" cy="267368"/>
                              </a:xfrm>
                              <a:prstGeom prst="rect">
                                <a:avLst/>
                              </a:prstGeom>
                            </p:spPr>
                          </p:pic>
                        </p:oleObj>
                      </mc:Fallback>
                    </mc:AlternateContent>
                  </a:graphicData>
                </a:graphic>
              </p:graphicFrame>
              <p:graphicFrame>
                <p:nvGraphicFramePr>
                  <p:cNvPr id="71" name="Objekt 70"/>
                  <p:cNvGraphicFramePr>
                    <a:graphicFrameLocks noChangeAspect="1"/>
                  </p:cNvGraphicFramePr>
                  <p:nvPr>
                    <p:extLst>
                      <p:ext uri="{D42A27DB-BD31-4B8C-83A1-F6EECF244321}">
                        <p14:modId xmlns:p14="http://schemas.microsoft.com/office/powerpoint/2010/main" val="2964459784"/>
                      </p:ext>
                    </p:extLst>
                  </p:nvPr>
                </p:nvGraphicFramePr>
                <p:xfrm>
                  <a:off x="5003689" y="5045239"/>
                  <a:ext cx="139700" cy="241300"/>
                </p:xfrm>
                <a:graphic>
                  <a:graphicData uri="http://schemas.openxmlformats.org/presentationml/2006/ole">
                    <mc:AlternateContent xmlns:mc="http://schemas.openxmlformats.org/markup-compatibility/2006">
                      <mc:Choice xmlns:v="urn:schemas-microsoft-com:vml" Requires="v">
                        <p:oleObj spid="_x0000_s32744" name="Equation" r:id="rId11" imgW="139680" imgH="241200" progId="Equation.DSMT4">
                          <p:embed/>
                        </p:oleObj>
                      </mc:Choice>
                      <mc:Fallback>
                        <p:oleObj name="Equation" r:id="rId11" imgW="139680" imgH="241200" progId="Equation.DSMT4">
                          <p:embed/>
                          <p:pic>
                            <p:nvPicPr>
                              <p:cNvPr id="0" name=""/>
                              <p:cNvPicPr/>
                              <p:nvPr/>
                            </p:nvPicPr>
                            <p:blipFill>
                              <a:blip r:embed="rId12"/>
                              <a:stretch>
                                <a:fillRect/>
                              </a:stretch>
                            </p:blipFill>
                            <p:spPr>
                              <a:xfrm>
                                <a:off x="5003689" y="5045239"/>
                                <a:ext cx="139700" cy="241300"/>
                              </a:xfrm>
                              <a:prstGeom prst="rect">
                                <a:avLst/>
                              </a:prstGeom>
                            </p:spPr>
                          </p:pic>
                        </p:oleObj>
                      </mc:Fallback>
                    </mc:AlternateContent>
                  </a:graphicData>
                </a:graphic>
              </p:graphicFrame>
              <p:graphicFrame>
                <p:nvGraphicFramePr>
                  <p:cNvPr id="72" name="Objekt 71"/>
                  <p:cNvGraphicFramePr>
                    <a:graphicFrameLocks noChangeAspect="1"/>
                  </p:cNvGraphicFramePr>
                  <p:nvPr>
                    <p:extLst>
                      <p:ext uri="{D42A27DB-BD31-4B8C-83A1-F6EECF244321}">
                        <p14:modId xmlns:p14="http://schemas.microsoft.com/office/powerpoint/2010/main" val="556271561"/>
                      </p:ext>
                    </p:extLst>
                  </p:nvPr>
                </p:nvGraphicFramePr>
                <p:xfrm>
                  <a:off x="5227249" y="5045239"/>
                  <a:ext cx="152400" cy="241300"/>
                </p:xfrm>
                <a:graphic>
                  <a:graphicData uri="http://schemas.openxmlformats.org/presentationml/2006/ole">
                    <mc:AlternateContent xmlns:mc="http://schemas.openxmlformats.org/markup-compatibility/2006">
                      <mc:Choice xmlns:v="urn:schemas-microsoft-com:vml" Requires="v">
                        <p:oleObj spid="_x0000_s32745" name="Equation" r:id="rId13" imgW="152280" imgH="241200" progId="Equation.DSMT4">
                          <p:embed/>
                        </p:oleObj>
                      </mc:Choice>
                      <mc:Fallback>
                        <p:oleObj name="Equation" r:id="rId13" imgW="152280" imgH="241200" progId="Equation.DSMT4">
                          <p:embed/>
                          <p:pic>
                            <p:nvPicPr>
                              <p:cNvPr id="0" name=""/>
                              <p:cNvPicPr/>
                              <p:nvPr/>
                            </p:nvPicPr>
                            <p:blipFill>
                              <a:blip r:embed="rId14"/>
                              <a:stretch>
                                <a:fillRect/>
                              </a:stretch>
                            </p:blipFill>
                            <p:spPr>
                              <a:xfrm>
                                <a:off x="5227249" y="5045239"/>
                                <a:ext cx="152400" cy="241300"/>
                              </a:xfrm>
                              <a:prstGeom prst="rect">
                                <a:avLst/>
                              </a:prstGeom>
                            </p:spPr>
                          </p:pic>
                        </p:oleObj>
                      </mc:Fallback>
                    </mc:AlternateContent>
                  </a:graphicData>
                </a:graphic>
              </p:graphicFrame>
              <p:graphicFrame>
                <p:nvGraphicFramePr>
                  <p:cNvPr id="73" name="Objekt 72"/>
                  <p:cNvGraphicFramePr>
                    <a:graphicFrameLocks noChangeAspect="1"/>
                  </p:cNvGraphicFramePr>
                  <p:nvPr>
                    <p:extLst>
                      <p:ext uri="{D42A27DB-BD31-4B8C-83A1-F6EECF244321}">
                        <p14:modId xmlns:p14="http://schemas.microsoft.com/office/powerpoint/2010/main" val="2314553623"/>
                      </p:ext>
                    </p:extLst>
                  </p:nvPr>
                </p:nvGraphicFramePr>
                <p:xfrm>
                  <a:off x="5652210" y="4916738"/>
                  <a:ext cx="152400" cy="241300"/>
                </p:xfrm>
                <a:graphic>
                  <a:graphicData uri="http://schemas.openxmlformats.org/presentationml/2006/ole">
                    <mc:AlternateContent xmlns:mc="http://schemas.openxmlformats.org/markup-compatibility/2006">
                      <mc:Choice xmlns:v="urn:schemas-microsoft-com:vml" Requires="v">
                        <p:oleObj spid="_x0000_s32746" name="Equation" r:id="rId15" imgW="152280" imgH="241200" progId="Equation.DSMT4">
                          <p:embed/>
                        </p:oleObj>
                      </mc:Choice>
                      <mc:Fallback>
                        <p:oleObj name="Equation" r:id="rId15" imgW="152280" imgH="241200" progId="Equation.DSMT4">
                          <p:embed/>
                          <p:pic>
                            <p:nvPicPr>
                              <p:cNvPr id="0" name=""/>
                              <p:cNvPicPr/>
                              <p:nvPr/>
                            </p:nvPicPr>
                            <p:blipFill>
                              <a:blip r:embed="rId16"/>
                              <a:stretch>
                                <a:fillRect/>
                              </a:stretch>
                            </p:blipFill>
                            <p:spPr>
                              <a:xfrm>
                                <a:off x="5652210" y="4916738"/>
                                <a:ext cx="152400" cy="241300"/>
                              </a:xfrm>
                              <a:prstGeom prst="rect">
                                <a:avLst/>
                              </a:prstGeom>
                            </p:spPr>
                          </p:pic>
                        </p:oleObj>
                      </mc:Fallback>
                    </mc:AlternateContent>
                  </a:graphicData>
                </a:graphic>
              </p:graphicFrame>
              <p:graphicFrame>
                <p:nvGraphicFramePr>
                  <p:cNvPr id="74" name="Objekt 73"/>
                  <p:cNvGraphicFramePr>
                    <a:graphicFrameLocks noChangeAspect="1"/>
                  </p:cNvGraphicFramePr>
                  <p:nvPr>
                    <p:extLst>
                      <p:ext uri="{D42A27DB-BD31-4B8C-83A1-F6EECF244321}">
                        <p14:modId xmlns:p14="http://schemas.microsoft.com/office/powerpoint/2010/main" val="4249584148"/>
                      </p:ext>
                    </p:extLst>
                  </p:nvPr>
                </p:nvGraphicFramePr>
                <p:xfrm>
                  <a:off x="6349859" y="4334372"/>
                  <a:ext cx="152400" cy="241300"/>
                </p:xfrm>
                <a:graphic>
                  <a:graphicData uri="http://schemas.openxmlformats.org/presentationml/2006/ole">
                    <mc:AlternateContent xmlns:mc="http://schemas.openxmlformats.org/markup-compatibility/2006">
                      <mc:Choice xmlns:v="urn:schemas-microsoft-com:vml" Requires="v">
                        <p:oleObj spid="_x0000_s32747" name="Equation" r:id="rId17" imgW="152280" imgH="241200" progId="Equation.DSMT4">
                          <p:embed/>
                        </p:oleObj>
                      </mc:Choice>
                      <mc:Fallback>
                        <p:oleObj name="Equation" r:id="rId17" imgW="152280" imgH="241200" progId="Equation.DSMT4">
                          <p:embed/>
                          <p:pic>
                            <p:nvPicPr>
                              <p:cNvPr id="0" name=""/>
                              <p:cNvPicPr/>
                              <p:nvPr/>
                            </p:nvPicPr>
                            <p:blipFill>
                              <a:blip r:embed="rId18"/>
                              <a:stretch>
                                <a:fillRect/>
                              </a:stretch>
                            </p:blipFill>
                            <p:spPr>
                              <a:xfrm>
                                <a:off x="6349859" y="4334372"/>
                                <a:ext cx="152400" cy="241300"/>
                              </a:xfrm>
                              <a:prstGeom prst="rect">
                                <a:avLst/>
                              </a:prstGeom>
                            </p:spPr>
                          </p:pic>
                        </p:oleObj>
                      </mc:Fallback>
                    </mc:AlternateContent>
                  </a:graphicData>
                </a:graphic>
              </p:graphicFrame>
              <p:graphicFrame>
                <p:nvGraphicFramePr>
                  <p:cNvPr id="75" name="Objekt 74"/>
                  <p:cNvGraphicFramePr>
                    <a:graphicFrameLocks noChangeAspect="1"/>
                  </p:cNvGraphicFramePr>
                  <p:nvPr>
                    <p:extLst>
                      <p:ext uri="{D42A27DB-BD31-4B8C-83A1-F6EECF244321}">
                        <p14:modId xmlns:p14="http://schemas.microsoft.com/office/powerpoint/2010/main" val="283812410"/>
                      </p:ext>
                    </p:extLst>
                  </p:nvPr>
                </p:nvGraphicFramePr>
                <p:xfrm>
                  <a:off x="3386138" y="3969549"/>
                  <a:ext cx="622300" cy="190500"/>
                </p:xfrm>
                <a:graphic>
                  <a:graphicData uri="http://schemas.openxmlformats.org/presentationml/2006/ole">
                    <mc:AlternateContent xmlns:mc="http://schemas.openxmlformats.org/markup-compatibility/2006">
                      <mc:Choice xmlns:v="urn:schemas-microsoft-com:vml" Requires="v">
                        <p:oleObj spid="_x0000_s32748" name="Equation" r:id="rId19" imgW="622080" imgH="190440" progId="Equation.DSMT4">
                          <p:embed/>
                        </p:oleObj>
                      </mc:Choice>
                      <mc:Fallback>
                        <p:oleObj name="Equation" r:id="rId19" imgW="622080" imgH="190440" progId="Equation.DSMT4">
                          <p:embed/>
                          <p:pic>
                            <p:nvPicPr>
                              <p:cNvPr id="0" name=""/>
                              <p:cNvPicPr/>
                              <p:nvPr/>
                            </p:nvPicPr>
                            <p:blipFill>
                              <a:blip r:embed="rId20"/>
                              <a:stretch>
                                <a:fillRect/>
                              </a:stretch>
                            </p:blipFill>
                            <p:spPr>
                              <a:xfrm>
                                <a:off x="3386138" y="3969549"/>
                                <a:ext cx="622300" cy="190500"/>
                              </a:xfrm>
                              <a:prstGeom prst="rect">
                                <a:avLst/>
                              </a:prstGeom>
                            </p:spPr>
                          </p:pic>
                        </p:oleObj>
                      </mc:Fallback>
                    </mc:AlternateContent>
                  </a:graphicData>
                </a:graphic>
              </p:graphicFrame>
            </p:grpSp>
            <p:graphicFrame>
              <p:nvGraphicFramePr>
                <p:cNvPr id="37" name="Objekt 69"/>
                <p:cNvGraphicFramePr>
                  <a:graphicFrameLocks noChangeAspect="1"/>
                </p:cNvGraphicFramePr>
                <p:nvPr>
                  <p:extLst>
                    <p:ext uri="{D42A27DB-BD31-4B8C-83A1-F6EECF244321}">
                      <p14:modId xmlns:p14="http://schemas.microsoft.com/office/powerpoint/2010/main" val="2790760472"/>
                    </p:ext>
                  </p:extLst>
                </p:nvPr>
              </p:nvGraphicFramePr>
              <p:xfrm>
                <a:off x="4268073" y="1346314"/>
                <a:ext cx="295275" cy="338137"/>
              </p:xfrm>
              <a:graphic>
                <a:graphicData uri="http://schemas.openxmlformats.org/presentationml/2006/ole">
                  <mc:AlternateContent xmlns:mc="http://schemas.openxmlformats.org/markup-compatibility/2006">
                    <mc:Choice xmlns:v="urn:schemas-microsoft-com:vml" Requires="v">
                      <p:oleObj spid="_x0000_s32749" name="Equation" r:id="rId21" imgW="164880" imgH="190440" progId="Equation.DSMT4">
                        <p:embed/>
                      </p:oleObj>
                    </mc:Choice>
                    <mc:Fallback>
                      <p:oleObj name="Equation" r:id="rId21" imgW="164880" imgH="190440" progId="Equation.DSMT4">
                        <p:embed/>
                        <p:pic>
                          <p:nvPicPr>
                            <p:cNvPr id="70" name="Objekt 69"/>
                            <p:cNvPicPr/>
                            <p:nvPr/>
                          </p:nvPicPr>
                          <p:blipFill>
                            <a:blip r:embed="rId22"/>
                            <a:stretch>
                              <a:fillRect/>
                            </a:stretch>
                          </p:blipFill>
                          <p:spPr>
                            <a:xfrm>
                              <a:off x="4268073" y="1346314"/>
                              <a:ext cx="295275" cy="338137"/>
                            </a:xfrm>
                            <a:prstGeom prst="rect">
                              <a:avLst/>
                            </a:prstGeom>
                          </p:spPr>
                        </p:pic>
                      </p:oleObj>
                    </mc:Fallback>
                  </mc:AlternateContent>
                </a:graphicData>
              </a:graphic>
            </p:graphicFrame>
            <p:graphicFrame>
              <p:nvGraphicFramePr>
                <p:cNvPr id="39" name="Objekt 69"/>
                <p:cNvGraphicFramePr>
                  <a:graphicFrameLocks noChangeAspect="1"/>
                </p:cNvGraphicFramePr>
                <p:nvPr>
                  <p:extLst>
                    <p:ext uri="{D42A27DB-BD31-4B8C-83A1-F6EECF244321}">
                      <p14:modId xmlns:p14="http://schemas.microsoft.com/office/powerpoint/2010/main" val="1858714271"/>
                    </p:ext>
                  </p:extLst>
                </p:nvPr>
              </p:nvGraphicFramePr>
              <p:xfrm>
                <a:off x="7317939" y="3313810"/>
                <a:ext cx="339725" cy="428625"/>
              </p:xfrm>
              <a:graphic>
                <a:graphicData uri="http://schemas.openxmlformats.org/presentationml/2006/ole">
                  <mc:AlternateContent xmlns:mc="http://schemas.openxmlformats.org/markup-compatibility/2006">
                    <mc:Choice xmlns:v="urn:schemas-microsoft-com:vml" Requires="v">
                      <p:oleObj spid="_x0000_s32750" name="Equation" r:id="rId23" imgW="190440" imgH="241200" progId="Equation.DSMT4">
                        <p:embed/>
                      </p:oleObj>
                    </mc:Choice>
                    <mc:Fallback>
                      <p:oleObj name="Equation" r:id="rId23" imgW="190440" imgH="241200" progId="Equation.DSMT4">
                        <p:embed/>
                        <p:pic>
                          <p:nvPicPr>
                            <p:cNvPr id="38" name="Objekt 69"/>
                            <p:cNvPicPr/>
                            <p:nvPr/>
                          </p:nvPicPr>
                          <p:blipFill>
                            <a:blip r:embed="rId24"/>
                            <a:stretch>
                              <a:fillRect/>
                            </a:stretch>
                          </p:blipFill>
                          <p:spPr>
                            <a:xfrm>
                              <a:off x="7317939" y="3313810"/>
                              <a:ext cx="339725" cy="428625"/>
                            </a:xfrm>
                            <a:prstGeom prst="rect">
                              <a:avLst/>
                            </a:prstGeom>
                          </p:spPr>
                        </p:pic>
                      </p:oleObj>
                    </mc:Fallback>
                  </mc:AlternateContent>
                </a:graphicData>
              </a:graphic>
            </p:graphicFrame>
            <p:graphicFrame>
              <p:nvGraphicFramePr>
                <p:cNvPr id="40" name="Objekt 69"/>
                <p:cNvGraphicFramePr>
                  <a:graphicFrameLocks noChangeAspect="1"/>
                </p:cNvGraphicFramePr>
                <p:nvPr>
                  <p:extLst>
                    <p:ext uri="{D42A27DB-BD31-4B8C-83A1-F6EECF244321}">
                      <p14:modId xmlns:p14="http://schemas.microsoft.com/office/powerpoint/2010/main" val="2274657895"/>
                    </p:ext>
                  </p:extLst>
                </p:nvPr>
              </p:nvGraphicFramePr>
              <p:xfrm>
                <a:off x="6880558" y="2428740"/>
                <a:ext cx="339725" cy="428625"/>
              </p:xfrm>
              <a:graphic>
                <a:graphicData uri="http://schemas.openxmlformats.org/presentationml/2006/ole">
                  <mc:AlternateContent xmlns:mc="http://schemas.openxmlformats.org/markup-compatibility/2006">
                    <mc:Choice xmlns:v="urn:schemas-microsoft-com:vml" Requires="v">
                      <p:oleObj spid="_x0000_s32751" name="Equation" r:id="rId25" imgW="190440" imgH="241200" progId="Equation.DSMT4">
                        <p:embed/>
                      </p:oleObj>
                    </mc:Choice>
                    <mc:Fallback>
                      <p:oleObj name="Equation" r:id="rId25" imgW="190440" imgH="241200" progId="Equation.DSMT4">
                        <p:embed/>
                        <p:pic>
                          <p:nvPicPr>
                            <p:cNvPr id="38" name="Objekt 69"/>
                            <p:cNvPicPr/>
                            <p:nvPr/>
                          </p:nvPicPr>
                          <p:blipFill>
                            <a:blip r:embed="rId26"/>
                            <a:stretch>
                              <a:fillRect/>
                            </a:stretch>
                          </p:blipFill>
                          <p:spPr>
                            <a:xfrm>
                              <a:off x="6880558" y="2428740"/>
                              <a:ext cx="339725" cy="428625"/>
                            </a:xfrm>
                            <a:prstGeom prst="rect">
                              <a:avLst/>
                            </a:prstGeom>
                          </p:spPr>
                        </p:pic>
                      </p:oleObj>
                    </mc:Fallback>
                  </mc:AlternateContent>
                </a:graphicData>
              </a:graphic>
            </p:graphicFrame>
            <p:graphicFrame>
              <p:nvGraphicFramePr>
                <p:cNvPr id="41" name="Objekt 69"/>
                <p:cNvGraphicFramePr>
                  <a:graphicFrameLocks noChangeAspect="1"/>
                </p:cNvGraphicFramePr>
                <p:nvPr>
                  <p:extLst>
                    <p:ext uri="{D42A27DB-BD31-4B8C-83A1-F6EECF244321}">
                      <p14:modId xmlns:p14="http://schemas.microsoft.com/office/powerpoint/2010/main" val="2538953300"/>
                    </p:ext>
                  </p:extLst>
                </p:nvPr>
              </p:nvGraphicFramePr>
              <p:xfrm>
                <a:off x="6569244" y="3313811"/>
                <a:ext cx="317500" cy="428625"/>
              </p:xfrm>
              <a:graphic>
                <a:graphicData uri="http://schemas.openxmlformats.org/presentationml/2006/ole">
                  <mc:AlternateContent xmlns:mc="http://schemas.openxmlformats.org/markup-compatibility/2006">
                    <mc:Choice xmlns:v="urn:schemas-microsoft-com:vml" Requires="v">
                      <p:oleObj spid="_x0000_s32752" name="Equation" r:id="rId27" imgW="177480" imgH="241200" progId="Equation.DSMT4">
                        <p:embed/>
                      </p:oleObj>
                    </mc:Choice>
                    <mc:Fallback>
                      <p:oleObj name="Equation" r:id="rId27" imgW="177480" imgH="241200" progId="Equation.DSMT4">
                        <p:embed/>
                        <p:pic>
                          <p:nvPicPr>
                            <p:cNvPr id="38" name="Objekt 69"/>
                            <p:cNvPicPr/>
                            <p:nvPr/>
                          </p:nvPicPr>
                          <p:blipFill>
                            <a:blip r:embed="rId28"/>
                            <a:stretch>
                              <a:fillRect/>
                            </a:stretch>
                          </p:blipFill>
                          <p:spPr>
                            <a:xfrm>
                              <a:off x="6569244" y="3313811"/>
                              <a:ext cx="317500" cy="428625"/>
                            </a:xfrm>
                            <a:prstGeom prst="rect">
                              <a:avLst/>
                            </a:prstGeom>
                          </p:spPr>
                        </p:pic>
                      </p:oleObj>
                    </mc:Fallback>
                  </mc:AlternateContent>
                </a:graphicData>
              </a:graphic>
            </p:graphicFrame>
            <p:graphicFrame>
              <p:nvGraphicFramePr>
                <p:cNvPr id="42" name="Objekt 69"/>
                <p:cNvGraphicFramePr>
                  <a:graphicFrameLocks noChangeAspect="1"/>
                </p:cNvGraphicFramePr>
                <p:nvPr>
                  <p:extLst>
                    <p:ext uri="{D42A27DB-BD31-4B8C-83A1-F6EECF244321}">
                      <p14:modId xmlns:p14="http://schemas.microsoft.com/office/powerpoint/2010/main" val="595829383"/>
                    </p:ext>
                  </p:extLst>
                </p:nvPr>
              </p:nvGraphicFramePr>
              <p:xfrm>
                <a:off x="8679331" y="2429598"/>
                <a:ext cx="339725" cy="428625"/>
              </p:xfrm>
              <a:graphic>
                <a:graphicData uri="http://schemas.openxmlformats.org/presentationml/2006/ole">
                  <mc:AlternateContent xmlns:mc="http://schemas.openxmlformats.org/markup-compatibility/2006">
                    <mc:Choice xmlns:v="urn:schemas-microsoft-com:vml" Requires="v">
                      <p:oleObj spid="_x0000_s32753" name="Equation" r:id="rId29" imgW="190440" imgH="241200" progId="Equation.DSMT4">
                        <p:embed/>
                      </p:oleObj>
                    </mc:Choice>
                    <mc:Fallback>
                      <p:oleObj name="Equation" r:id="rId29" imgW="190440" imgH="241200" progId="Equation.DSMT4">
                        <p:embed/>
                        <p:pic>
                          <p:nvPicPr>
                            <p:cNvPr id="38" name="Objekt 69"/>
                            <p:cNvPicPr/>
                            <p:nvPr/>
                          </p:nvPicPr>
                          <p:blipFill>
                            <a:blip r:embed="rId30"/>
                            <a:stretch>
                              <a:fillRect/>
                            </a:stretch>
                          </p:blipFill>
                          <p:spPr>
                            <a:xfrm>
                              <a:off x="8679331" y="2429598"/>
                              <a:ext cx="339725" cy="428625"/>
                            </a:xfrm>
                            <a:prstGeom prst="rect">
                              <a:avLst/>
                            </a:prstGeom>
                          </p:spPr>
                        </p:pic>
                      </p:oleObj>
                    </mc:Fallback>
                  </mc:AlternateContent>
                </a:graphicData>
              </a:graphic>
            </p:graphicFrame>
            <p:sp>
              <p:nvSpPr>
                <p:cNvPr id="46" name="Ellipse 35"/>
                <p:cNvSpPr/>
                <p:nvPr/>
              </p:nvSpPr>
              <p:spPr>
                <a:xfrm>
                  <a:off x="4582147" y="1309180"/>
                  <a:ext cx="120194" cy="11944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47" name="Ellipse 35"/>
              <p:cNvSpPr/>
              <p:nvPr/>
            </p:nvSpPr>
            <p:spPr>
              <a:xfrm>
                <a:off x="6300956" y="3179063"/>
                <a:ext cx="120194" cy="119445"/>
              </a:xfrm>
              <a:prstGeom prst="ellipse">
                <a:avLst/>
              </a:prstGeom>
              <a:solidFill>
                <a:srgbClr val="FFC800"/>
              </a:solidFill>
              <a:ln>
                <a:solidFill>
                  <a:srgbClr val="FFC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48" name="Objekt 69"/>
              <p:cNvGraphicFramePr>
                <a:graphicFrameLocks noChangeAspect="1"/>
              </p:cNvGraphicFramePr>
              <p:nvPr>
                <p:extLst>
                  <p:ext uri="{D42A27DB-BD31-4B8C-83A1-F6EECF244321}">
                    <p14:modId xmlns:p14="http://schemas.microsoft.com/office/powerpoint/2010/main" val="4181479829"/>
                  </p:ext>
                </p:extLst>
              </p:nvPr>
            </p:nvGraphicFramePr>
            <p:xfrm>
              <a:off x="5937644" y="3140552"/>
              <a:ext cx="409575" cy="315912"/>
            </p:xfrm>
            <a:graphic>
              <a:graphicData uri="http://schemas.openxmlformats.org/presentationml/2006/ole">
                <mc:AlternateContent xmlns:mc="http://schemas.openxmlformats.org/markup-compatibility/2006">
                  <mc:Choice xmlns:v="urn:schemas-microsoft-com:vml" Requires="v">
                    <p:oleObj spid="_x0000_s32754" name="Equation" r:id="rId31" imgW="228600" imgH="177480" progId="Equation.DSMT4">
                      <p:embed/>
                    </p:oleObj>
                  </mc:Choice>
                  <mc:Fallback>
                    <p:oleObj name="Equation" r:id="rId31" imgW="228600" imgH="177480" progId="Equation.DSMT4">
                      <p:embed/>
                      <p:pic>
                        <p:nvPicPr>
                          <p:cNvPr id="37" name="Objekt 69"/>
                          <p:cNvPicPr/>
                          <p:nvPr/>
                        </p:nvPicPr>
                        <p:blipFill>
                          <a:blip r:embed="rId32"/>
                          <a:stretch>
                            <a:fillRect/>
                          </a:stretch>
                        </p:blipFill>
                        <p:spPr>
                          <a:xfrm>
                            <a:off x="5937644" y="3140552"/>
                            <a:ext cx="409575" cy="315912"/>
                          </a:xfrm>
                          <a:prstGeom prst="rect">
                            <a:avLst/>
                          </a:prstGeom>
                        </p:spPr>
                      </p:pic>
                    </p:oleObj>
                  </mc:Fallback>
                </mc:AlternateContent>
              </a:graphicData>
            </a:graphic>
          </p:graphicFrame>
        </p:grpSp>
        <p:graphicFrame>
          <p:nvGraphicFramePr>
            <p:cNvPr id="49" name="Objekt 69"/>
            <p:cNvGraphicFramePr>
              <a:graphicFrameLocks noChangeAspect="1"/>
            </p:cNvGraphicFramePr>
            <p:nvPr>
              <p:extLst>
                <p:ext uri="{D42A27DB-BD31-4B8C-83A1-F6EECF244321}">
                  <p14:modId xmlns:p14="http://schemas.microsoft.com/office/powerpoint/2010/main" val="1550632706"/>
                </p:ext>
              </p:extLst>
            </p:nvPr>
          </p:nvGraphicFramePr>
          <p:xfrm>
            <a:off x="452438" y="2783416"/>
            <a:ext cx="11061700" cy="3722687"/>
          </p:xfrm>
          <a:graphic>
            <a:graphicData uri="http://schemas.openxmlformats.org/presentationml/2006/ole">
              <mc:AlternateContent xmlns:mc="http://schemas.openxmlformats.org/markup-compatibility/2006">
                <mc:Choice xmlns:v="urn:schemas-microsoft-com:vml" Requires="v">
                  <p:oleObj spid="_x0000_s32755" name="Equation" r:id="rId33" imgW="7988040" imgH="2705040" progId="Equation.DSMT4">
                    <p:embed/>
                  </p:oleObj>
                </mc:Choice>
                <mc:Fallback>
                  <p:oleObj name="Equation" r:id="rId33" imgW="7988040" imgH="2705040" progId="Equation.DSMT4">
                    <p:embed/>
                    <p:pic>
                      <p:nvPicPr>
                        <p:cNvPr id="37" name="Objekt 69"/>
                        <p:cNvPicPr/>
                        <p:nvPr/>
                      </p:nvPicPr>
                      <p:blipFill>
                        <a:blip r:embed="rId34"/>
                        <a:stretch>
                          <a:fillRect/>
                        </a:stretch>
                      </p:blipFill>
                      <p:spPr>
                        <a:xfrm>
                          <a:off x="452438" y="2783416"/>
                          <a:ext cx="11061700" cy="3722687"/>
                        </a:xfrm>
                        <a:prstGeom prst="rect">
                          <a:avLst/>
                        </a:prstGeom>
                      </p:spPr>
                    </p:pic>
                  </p:oleObj>
                </mc:Fallback>
              </mc:AlternateContent>
            </a:graphicData>
          </a:graphic>
        </p:graphicFrame>
        <p:graphicFrame>
          <p:nvGraphicFramePr>
            <p:cNvPr id="51" name="Objekt 73"/>
            <p:cNvGraphicFramePr>
              <a:graphicFrameLocks noChangeAspect="1"/>
            </p:cNvGraphicFramePr>
            <p:nvPr>
              <p:extLst>
                <p:ext uri="{D42A27DB-BD31-4B8C-83A1-F6EECF244321}">
                  <p14:modId xmlns:p14="http://schemas.microsoft.com/office/powerpoint/2010/main" val="493073193"/>
                </p:ext>
              </p:extLst>
            </p:nvPr>
          </p:nvGraphicFramePr>
          <p:xfrm>
            <a:off x="4834531" y="1602672"/>
            <a:ext cx="250825" cy="336550"/>
          </p:xfrm>
          <a:graphic>
            <a:graphicData uri="http://schemas.openxmlformats.org/presentationml/2006/ole">
              <mc:AlternateContent xmlns:mc="http://schemas.openxmlformats.org/markup-compatibility/2006">
                <mc:Choice xmlns:v="urn:schemas-microsoft-com:vml" Requires="v">
                  <p:oleObj spid="_x0000_s32756" name="Equation" r:id="rId35" imgW="139680" imgH="190440" progId="Equation.DSMT4">
                    <p:embed/>
                  </p:oleObj>
                </mc:Choice>
                <mc:Fallback>
                  <p:oleObj name="Equation" r:id="rId35" imgW="139680" imgH="190440" progId="Equation.DSMT4">
                    <p:embed/>
                    <p:pic>
                      <p:nvPicPr>
                        <p:cNvPr id="74" name="Objekt 73"/>
                        <p:cNvPicPr/>
                        <p:nvPr/>
                      </p:nvPicPr>
                      <p:blipFill>
                        <a:blip r:embed="rId36"/>
                        <a:stretch>
                          <a:fillRect/>
                        </a:stretch>
                      </p:blipFill>
                      <p:spPr>
                        <a:xfrm>
                          <a:off x="4834531" y="1602672"/>
                          <a:ext cx="250825" cy="336550"/>
                        </a:xfrm>
                        <a:prstGeom prst="rect">
                          <a:avLst/>
                        </a:prstGeom>
                      </p:spPr>
                    </p:pic>
                  </p:oleObj>
                </mc:Fallback>
              </mc:AlternateContent>
            </a:graphicData>
          </a:graphic>
        </p:graphicFrame>
      </p:grpSp>
    </p:spTree>
    <p:extLst>
      <p:ext uri="{BB962C8B-B14F-4D97-AF65-F5344CB8AC3E}">
        <p14:creationId xmlns:p14="http://schemas.microsoft.com/office/powerpoint/2010/main" val="23003677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34027" y="365760"/>
            <a:ext cx="11925386" cy="6029663"/>
            <a:chOff x="134027" y="365760"/>
            <a:chExt cx="11925386" cy="6029663"/>
          </a:xfrm>
        </p:grpSpPr>
        <p:graphicFrame>
          <p:nvGraphicFramePr>
            <p:cNvPr id="24" name="Object 23"/>
            <p:cNvGraphicFramePr>
              <a:graphicFrameLocks noChangeAspect="1"/>
            </p:cNvGraphicFramePr>
            <p:nvPr>
              <p:extLst>
                <p:ext uri="{D42A27DB-BD31-4B8C-83A1-F6EECF244321}">
                  <p14:modId xmlns:p14="http://schemas.microsoft.com/office/powerpoint/2010/main" val="622324123"/>
                </p:ext>
              </p:extLst>
            </p:nvPr>
          </p:nvGraphicFramePr>
          <p:xfrm>
            <a:off x="4251231" y="687388"/>
            <a:ext cx="7221537" cy="4432300"/>
          </p:xfrm>
          <a:graphic>
            <a:graphicData uri="http://schemas.openxmlformats.org/presentationml/2006/ole">
              <mc:AlternateContent xmlns:mc="http://schemas.openxmlformats.org/markup-compatibility/2006">
                <mc:Choice xmlns:v="urn:schemas-microsoft-com:vml" Requires="v">
                  <p:oleObj spid="_x0000_s30143" name="Equation" r:id="rId3" imgW="4838400" imgH="2971800" progId="Equation.DSMT4">
                    <p:embed/>
                  </p:oleObj>
                </mc:Choice>
                <mc:Fallback>
                  <p:oleObj name="Equation" r:id="rId3" imgW="4838400" imgH="2971800" progId="Equation.DSMT4">
                    <p:embed/>
                    <p:pic>
                      <p:nvPicPr>
                        <p:cNvPr id="17" name="Object 16"/>
                        <p:cNvPicPr/>
                        <p:nvPr/>
                      </p:nvPicPr>
                      <p:blipFill>
                        <a:blip r:embed="rId4"/>
                        <a:stretch>
                          <a:fillRect/>
                        </a:stretch>
                      </p:blipFill>
                      <p:spPr>
                        <a:xfrm>
                          <a:off x="4251231" y="687388"/>
                          <a:ext cx="7221537" cy="4432300"/>
                        </a:xfrm>
                        <a:prstGeom prst="rect">
                          <a:avLst/>
                        </a:prstGeom>
                      </p:spPr>
                    </p:pic>
                  </p:oleObj>
                </mc:Fallback>
              </mc:AlternateContent>
            </a:graphicData>
          </a:graphic>
        </p:graphicFrame>
        <p:grpSp>
          <p:nvGrpSpPr>
            <p:cNvPr id="32" name="Group 31"/>
            <p:cNvGrpSpPr/>
            <p:nvPr/>
          </p:nvGrpSpPr>
          <p:grpSpPr>
            <a:xfrm>
              <a:off x="134027" y="1235921"/>
              <a:ext cx="3176373" cy="4924751"/>
              <a:chOff x="1247203" y="122738"/>
              <a:chExt cx="3176373" cy="4924751"/>
            </a:xfrm>
          </p:grpSpPr>
          <p:pic>
            <p:nvPicPr>
              <p:cNvPr id="3" name="Picture 2"/>
              <p:cNvPicPr>
                <a:picLocks noChangeAspect="1"/>
              </p:cNvPicPr>
              <p:nvPr/>
            </p:nvPicPr>
            <p:blipFill>
              <a:blip r:embed="rId5"/>
              <a:stretch>
                <a:fillRect/>
              </a:stretch>
            </p:blipFill>
            <p:spPr>
              <a:xfrm>
                <a:off x="1247203" y="2698433"/>
                <a:ext cx="2433791" cy="2349056"/>
              </a:xfrm>
              <a:prstGeom prst="rect">
                <a:avLst/>
              </a:prstGeom>
            </p:spPr>
          </p:pic>
          <p:cxnSp>
            <p:nvCxnSpPr>
              <p:cNvPr id="5" name="Straight Arrow Connector 4"/>
              <p:cNvCxnSpPr/>
              <p:nvPr/>
            </p:nvCxnSpPr>
            <p:spPr>
              <a:xfrm flipH="1" flipV="1">
                <a:off x="3092012" y="2218416"/>
                <a:ext cx="1" cy="742412"/>
              </a:xfrm>
              <a:prstGeom prst="straightConnector1">
                <a:avLst/>
              </a:prstGeom>
              <a:ln w="38100">
                <a:solidFill>
                  <a:srgbClr val="FFC8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flipV="1">
                <a:off x="2466446" y="2031560"/>
                <a:ext cx="1" cy="742412"/>
              </a:xfrm>
              <a:prstGeom prst="straightConnector1">
                <a:avLst/>
              </a:prstGeom>
              <a:ln w="38100">
                <a:solidFill>
                  <a:srgbClr val="FFC8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2503032" y="2031560"/>
                <a:ext cx="1" cy="742412"/>
              </a:xfrm>
              <a:prstGeom prst="straightConnector1">
                <a:avLst/>
              </a:prstGeom>
              <a:ln w="38100">
                <a:solidFill>
                  <a:srgbClr val="4937F9"/>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3092015" y="2309336"/>
                <a:ext cx="475562" cy="666875"/>
              </a:xfrm>
              <a:prstGeom prst="straightConnector1">
                <a:avLst/>
              </a:prstGeom>
              <a:ln w="38100">
                <a:solidFill>
                  <a:srgbClr val="4937F9"/>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3567577" y="3851082"/>
                <a:ext cx="855999" cy="0"/>
              </a:xfrm>
              <a:prstGeom prst="straightConnector1">
                <a:avLst/>
              </a:prstGeom>
              <a:ln w="38100">
                <a:solidFill>
                  <a:srgbClr val="4937F9"/>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3567765" y="3130549"/>
                <a:ext cx="1" cy="742412"/>
              </a:xfrm>
              <a:prstGeom prst="straightConnector1">
                <a:avLst/>
              </a:prstGeom>
              <a:ln w="38100">
                <a:solidFill>
                  <a:srgbClr val="FFC8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6" name="Object 15"/>
              <p:cNvGraphicFramePr>
                <a:graphicFrameLocks noChangeAspect="1"/>
              </p:cNvGraphicFramePr>
              <p:nvPr>
                <p:extLst>
                  <p:ext uri="{D42A27DB-BD31-4B8C-83A1-F6EECF244321}">
                    <p14:modId xmlns:p14="http://schemas.microsoft.com/office/powerpoint/2010/main" val="86979712"/>
                  </p:ext>
                </p:extLst>
              </p:nvPr>
            </p:nvGraphicFramePr>
            <p:xfrm>
              <a:off x="1925626" y="2507272"/>
              <a:ext cx="533400" cy="266700"/>
            </p:xfrm>
            <a:graphic>
              <a:graphicData uri="http://schemas.openxmlformats.org/presentationml/2006/ole">
                <mc:AlternateContent xmlns:mc="http://schemas.openxmlformats.org/markup-compatibility/2006">
                  <mc:Choice xmlns:v="urn:schemas-microsoft-com:vml" Requires="v">
                    <p:oleObj spid="_x0000_s30144" name="Equation" r:id="rId6" imgW="533160" imgH="266400" progId="Equation.DSMT4">
                      <p:embed/>
                    </p:oleObj>
                  </mc:Choice>
                  <mc:Fallback>
                    <p:oleObj name="Equation" r:id="rId6" imgW="533160" imgH="266400" progId="Equation.DSMT4">
                      <p:embed/>
                      <p:pic>
                        <p:nvPicPr>
                          <p:cNvPr id="0" name=""/>
                          <p:cNvPicPr/>
                          <p:nvPr/>
                        </p:nvPicPr>
                        <p:blipFill>
                          <a:blip r:embed="rId7"/>
                          <a:stretch>
                            <a:fillRect/>
                          </a:stretch>
                        </p:blipFill>
                        <p:spPr>
                          <a:xfrm>
                            <a:off x="1925626" y="2507272"/>
                            <a:ext cx="533400" cy="26670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827170603"/>
                  </p:ext>
                </p:extLst>
              </p:nvPr>
            </p:nvGraphicFramePr>
            <p:xfrm>
              <a:off x="3628832" y="3563394"/>
              <a:ext cx="635000" cy="266700"/>
            </p:xfrm>
            <a:graphic>
              <a:graphicData uri="http://schemas.openxmlformats.org/presentationml/2006/ole">
                <mc:AlternateContent xmlns:mc="http://schemas.openxmlformats.org/markup-compatibility/2006">
                  <mc:Choice xmlns:v="urn:schemas-microsoft-com:vml" Requires="v">
                    <p:oleObj spid="_x0000_s30145" name="Equation" r:id="rId8" imgW="634680" imgH="266400" progId="Equation.DSMT4">
                      <p:embed/>
                    </p:oleObj>
                  </mc:Choice>
                  <mc:Fallback>
                    <p:oleObj name="Equation" r:id="rId8" imgW="634680" imgH="266400" progId="Equation.DSMT4">
                      <p:embed/>
                      <p:pic>
                        <p:nvPicPr>
                          <p:cNvPr id="16" name="Object 15"/>
                          <p:cNvPicPr/>
                          <p:nvPr/>
                        </p:nvPicPr>
                        <p:blipFill>
                          <a:blip r:embed="rId9"/>
                          <a:stretch>
                            <a:fillRect/>
                          </a:stretch>
                        </p:blipFill>
                        <p:spPr>
                          <a:xfrm>
                            <a:off x="3628832" y="3563394"/>
                            <a:ext cx="635000" cy="266700"/>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3807992990"/>
                  </p:ext>
                </p:extLst>
              </p:nvPr>
            </p:nvGraphicFramePr>
            <p:xfrm>
              <a:off x="3136019" y="1956913"/>
              <a:ext cx="876300" cy="635000"/>
            </p:xfrm>
            <a:graphic>
              <a:graphicData uri="http://schemas.openxmlformats.org/presentationml/2006/ole">
                <mc:AlternateContent xmlns:mc="http://schemas.openxmlformats.org/markup-compatibility/2006">
                  <mc:Choice xmlns:v="urn:schemas-microsoft-com:vml" Requires="v">
                    <p:oleObj spid="_x0000_s30146" name="Equation" r:id="rId10" imgW="876240" imgH="634680" progId="Equation.DSMT4">
                      <p:embed/>
                    </p:oleObj>
                  </mc:Choice>
                  <mc:Fallback>
                    <p:oleObj name="Equation" r:id="rId10" imgW="876240" imgH="634680" progId="Equation.DSMT4">
                      <p:embed/>
                      <p:pic>
                        <p:nvPicPr>
                          <p:cNvPr id="17" name="Object 16"/>
                          <p:cNvPicPr/>
                          <p:nvPr/>
                        </p:nvPicPr>
                        <p:blipFill>
                          <a:blip r:embed="rId11"/>
                          <a:stretch>
                            <a:fillRect/>
                          </a:stretch>
                        </p:blipFill>
                        <p:spPr>
                          <a:xfrm>
                            <a:off x="3136019" y="1956913"/>
                            <a:ext cx="876300" cy="635000"/>
                          </a:xfrm>
                          <a:prstGeom prst="rect">
                            <a:avLst/>
                          </a:prstGeom>
                        </p:spPr>
                      </p:pic>
                    </p:oleObj>
                  </mc:Fallback>
                </mc:AlternateContent>
              </a:graphicData>
            </a:graphic>
          </p:graphicFrame>
          <p:cxnSp>
            <p:nvCxnSpPr>
              <p:cNvPr id="19" name="Straight Arrow Connector 18"/>
              <p:cNvCxnSpPr/>
              <p:nvPr/>
            </p:nvCxnSpPr>
            <p:spPr>
              <a:xfrm>
                <a:off x="3370119" y="4496968"/>
                <a:ext cx="741613" cy="506764"/>
              </a:xfrm>
              <a:prstGeom prst="straightConnector1">
                <a:avLst/>
              </a:prstGeom>
              <a:ln w="38100">
                <a:solidFill>
                  <a:srgbClr val="4937F9"/>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3370307" y="3754555"/>
                <a:ext cx="2" cy="742412"/>
              </a:xfrm>
              <a:prstGeom prst="straightConnector1">
                <a:avLst/>
              </a:prstGeom>
              <a:ln w="38100">
                <a:solidFill>
                  <a:srgbClr val="FFC8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Object 22"/>
              <p:cNvGraphicFramePr>
                <a:graphicFrameLocks noChangeAspect="1"/>
              </p:cNvGraphicFramePr>
              <p:nvPr>
                <p:extLst>
                  <p:ext uri="{D42A27DB-BD31-4B8C-83A1-F6EECF244321}">
                    <p14:modId xmlns:p14="http://schemas.microsoft.com/office/powerpoint/2010/main" val="1446337362"/>
                  </p:ext>
                </p:extLst>
              </p:nvPr>
            </p:nvGraphicFramePr>
            <p:xfrm>
              <a:off x="3453519" y="4283927"/>
              <a:ext cx="723900" cy="266700"/>
            </p:xfrm>
            <a:graphic>
              <a:graphicData uri="http://schemas.openxmlformats.org/presentationml/2006/ole">
                <mc:AlternateContent xmlns:mc="http://schemas.openxmlformats.org/markup-compatibility/2006">
                  <mc:Choice xmlns:v="urn:schemas-microsoft-com:vml" Requires="v">
                    <p:oleObj spid="_x0000_s30147" name="Equation" r:id="rId12" imgW="723600" imgH="266400" progId="Equation.DSMT4">
                      <p:embed/>
                    </p:oleObj>
                  </mc:Choice>
                  <mc:Fallback>
                    <p:oleObj name="Equation" r:id="rId12" imgW="723600" imgH="266400" progId="Equation.DSMT4">
                      <p:embed/>
                      <p:pic>
                        <p:nvPicPr>
                          <p:cNvPr id="17" name="Object 16"/>
                          <p:cNvPicPr/>
                          <p:nvPr/>
                        </p:nvPicPr>
                        <p:blipFill>
                          <a:blip r:embed="rId13"/>
                          <a:stretch>
                            <a:fillRect/>
                          </a:stretch>
                        </p:blipFill>
                        <p:spPr>
                          <a:xfrm>
                            <a:off x="3453519" y="4283927"/>
                            <a:ext cx="723900" cy="266700"/>
                          </a:xfrm>
                          <a:prstGeom prst="rect">
                            <a:avLst/>
                          </a:prstGeom>
                        </p:spPr>
                      </p:pic>
                    </p:oleObj>
                  </mc:Fallback>
                </mc:AlternateContent>
              </a:graphicData>
            </a:graphic>
          </p:graphicFrame>
          <p:sp>
            <p:nvSpPr>
              <p:cNvPr id="25" name="Explosion 1 24"/>
              <p:cNvSpPr/>
              <p:nvPr/>
            </p:nvSpPr>
            <p:spPr>
              <a:xfrm>
                <a:off x="2681831" y="122738"/>
                <a:ext cx="410181" cy="411173"/>
              </a:xfrm>
              <a:prstGeom prst="irregularSeal1">
                <a:avLst/>
              </a:prstGeom>
              <a:solidFill>
                <a:srgbClr val="FFC8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26" name="Object 25"/>
              <p:cNvGraphicFramePr>
                <a:graphicFrameLocks noChangeAspect="1"/>
              </p:cNvGraphicFramePr>
              <p:nvPr>
                <p:extLst>
                  <p:ext uri="{D42A27DB-BD31-4B8C-83A1-F6EECF244321}">
                    <p14:modId xmlns:p14="http://schemas.microsoft.com/office/powerpoint/2010/main" val="1847301869"/>
                  </p:ext>
                </p:extLst>
              </p:nvPr>
            </p:nvGraphicFramePr>
            <p:xfrm>
              <a:off x="1560222" y="640048"/>
              <a:ext cx="2717800" cy="228600"/>
            </p:xfrm>
            <a:graphic>
              <a:graphicData uri="http://schemas.openxmlformats.org/presentationml/2006/ole">
                <mc:AlternateContent xmlns:mc="http://schemas.openxmlformats.org/markup-compatibility/2006">
                  <mc:Choice xmlns:v="urn:schemas-microsoft-com:vml" Requires="v">
                    <p:oleObj spid="_x0000_s30148" name="Equation" r:id="rId14" imgW="2717640" imgH="228600" progId="Equation.DSMT4">
                      <p:embed/>
                    </p:oleObj>
                  </mc:Choice>
                  <mc:Fallback>
                    <p:oleObj name="Equation" r:id="rId14" imgW="2717640" imgH="228600" progId="Equation.DSMT4">
                      <p:embed/>
                      <p:pic>
                        <p:nvPicPr>
                          <p:cNvPr id="24" name="Object 23"/>
                          <p:cNvPicPr/>
                          <p:nvPr/>
                        </p:nvPicPr>
                        <p:blipFill>
                          <a:blip r:embed="rId15"/>
                          <a:stretch>
                            <a:fillRect/>
                          </a:stretch>
                        </p:blipFill>
                        <p:spPr>
                          <a:xfrm>
                            <a:off x="1560222" y="640048"/>
                            <a:ext cx="2717800" cy="228600"/>
                          </a:xfrm>
                          <a:prstGeom prst="rect">
                            <a:avLst/>
                          </a:prstGeom>
                        </p:spPr>
                      </p:pic>
                    </p:oleObj>
                  </mc:Fallback>
                </mc:AlternateContent>
              </a:graphicData>
            </a:graphic>
          </p:graphicFrame>
        </p:grpSp>
        <p:sp>
          <p:nvSpPr>
            <p:cNvPr id="33" name="TextBox 32"/>
            <p:cNvSpPr txBox="1"/>
            <p:nvPr/>
          </p:nvSpPr>
          <p:spPr>
            <a:xfrm>
              <a:off x="636106" y="365760"/>
              <a:ext cx="6535973" cy="461665"/>
            </a:xfrm>
            <a:prstGeom prst="rect">
              <a:avLst/>
            </a:prstGeom>
            <a:noFill/>
          </p:spPr>
          <p:txBody>
            <a:bodyPr wrap="square" rtlCol="0">
              <a:spAutoFit/>
            </a:bodyPr>
            <a:lstStyle/>
            <a:p>
              <a:r>
                <a:rPr lang="de-DE" sz="2400" b="1" i="1" smtClean="0"/>
                <a:t>Beitrag der Lichtquelle</a:t>
              </a:r>
              <a:endParaRPr lang="de-DE" sz="2400" b="1" i="1"/>
            </a:p>
          </p:txBody>
        </p:sp>
        <p:sp>
          <p:nvSpPr>
            <p:cNvPr id="2" name="Rectangle 1"/>
            <p:cNvSpPr/>
            <p:nvPr/>
          </p:nvSpPr>
          <p:spPr>
            <a:xfrm>
              <a:off x="4219427" y="5441316"/>
              <a:ext cx="7839986" cy="954107"/>
            </a:xfrm>
            <a:prstGeom prst="rect">
              <a:avLst/>
            </a:prstGeom>
          </p:spPr>
          <p:txBody>
            <a:bodyPr wrap="square">
              <a:spAutoFit/>
            </a:bodyPr>
            <a:lstStyle/>
            <a:p>
              <a:r>
                <a:rPr lang="de-DE" sz="1400">
                  <a:solidFill>
                    <a:srgbClr val="2B91AF"/>
                  </a:solidFill>
                  <a:highlight>
                    <a:srgbClr val="FFFFFF"/>
                  </a:highlight>
                  <a:latin typeface="Consolas" panose="020B0609020204030204" pitchFamily="49" charset="0"/>
                </a:rPr>
                <a:t>V3</a:t>
              </a:r>
              <a:r>
                <a:rPr lang="de-DE" sz="1400">
                  <a:solidFill>
                    <a:srgbClr val="000000"/>
                  </a:solidFill>
                  <a:highlight>
                    <a:srgbClr val="FFFFFF"/>
                  </a:highlight>
                  <a:latin typeface="Consolas" panose="020B0609020204030204" pitchFamily="49" charset="0"/>
                </a:rPr>
                <a:t> v = light.get_p - A</a:t>
              </a:r>
              <a:r>
                <a:rPr lang="de-DE" sz="1400" smtClean="0">
                  <a:solidFill>
                    <a:srgbClr val="000000"/>
                  </a:solidFill>
                  <a:highlight>
                    <a:srgbClr val="FFFFFF"/>
                  </a:highlight>
                  <a:latin typeface="Consolas" panose="020B0609020204030204" pitchFamily="49" charset="0"/>
                </a:rPr>
                <a:t>;</a:t>
              </a:r>
            </a:p>
            <a:p>
              <a:r>
                <a:rPr lang="pt-BR" sz="1400" smtClean="0">
                  <a:solidFill>
                    <a:srgbClr val="0000FF"/>
                  </a:solidFill>
                  <a:highlight>
                    <a:srgbClr val="FFFFFF"/>
                  </a:highlight>
                  <a:latin typeface="Consolas" panose="020B0609020204030204" pitchFamily="49" charset="0"/>
                </a:rPr>
                <a:t>double</a:t>
              </a:r>
              <a:r>
                <a:rPr lang="pt-BR" sz="1400" smtClean="0">
                  <a:solidFill>
                    <a:srgbClr val="000000"/>
                  </a:solidFill>
                  <a:highlight>
                    <a:srgbClr val="FFFFFF"/>
                  </a:highlight>
                  <a:latin typeface="Consolas" panose="020B0609020204030204" pitchFamily="49" charset="0"/>
                </a:rPr>
                <a:t> </a:t>
              </a:r>
              <a:r>
                <a:rPr lang="pt-BR" sz="1400">
                  <a:solidFill>
                    <a:srgbClr val="000000"/>
                  </a:solidFill>
                  <a:highlight>
                    <a:srgbClr val="FFFFFF"/>
                  </a:highlight>
                  <a:latin typeface="Consolas" panose="020B0609020204030204" pitchFamily="49" charset="0"/>
                </a:rPr>
                <a:t>cos_alpha = co_n * v.normalize;</a:t>
              </a:r>
              <a:r>
                <a:rPr lang="pt-BR" sz="1400">
                  <a:solidFill>
                    <a:srgbClr val="008000"/>
                  </a:solidFill>
                  <a:highlight>
                    <a:srgbClr val="FFFFFF"/>
                  </a:highlight>
                  <a:latin typeface="Consolas" panose="020B0609020204030204" pitchFamily="49" charset="0"/>
                </a:rPr>
                <a:t>//&lt;n0,v0&gt; = cos(alpha)*1*1</a:t>
              </a:r>
              <a:endParaRPr lang="pt-BR" sz="1400">
                <a:solidFill>
                  <a:srgbClr val="000000"/>
                </a:solidFill>
                <a:highlight>
                  <a:srgbClr val="FFFFFF"/>
                </a:highlight>
                <a:latin typeface="Consolas" panose="020B0609020204030204" pitchFamily="49" charset="0"/>
              </a:endParaRPr>
            </a:p>
            <a:p>
              <a:r>
                <a:rPr lang="en-US" sz="1400" smtClean="0">
                  <a:solidFill>
                    <a:srgbClr val="0000FF"/>
                  </a:solidFill>
                  <a:highlight>
                    <a:srgbClr val="FFFFFF"/>
                  </a:highlight>
                  <a:latin typeface="Consolas" panose="020B0609020204030204" pitchFamily="49" charset="0"/>
                </a:rPr>
                <a:t>if</a:t>
              </a:r>
              <a:r>
                <a:rPr lang="en-US" sz="1400" smtClean="0">
                  <a:solidFill>
                    <a:srgbClr val="000000"/>
                  </a:solidFill>
                  <a:highlight>
                    <a:srgbClr val="FFFFFF"/>
                  </a:highlight>
                  <a:latin typeface="Consolas" panose="020B0609020204030204" pitchFamily="49" charset="0"/>
                </a:rPr>
                <a:t> </a:t>
              </a:r>
              <a:r>
                <a:rPr lang="en-US" sz="1400">
                  <a:solidFill>
                    <a:srgbClr val="000000"/>
                  </a:solidFill>
                  <a:highlight>
                    <a:srgbClr val="FFFFFF"/>
                  </a:highlight>
                  <a:latin typeface="Consolas" panose="020B0609020204030204" pitchFamily="49" charset="0"/>
                </a:rPr>
                <a:t>(cos_alpha &gt; 0)</a:t>
              </a:r>
              <a:r>
                <a:rPr lang="en-US" sz="1400">
                  <a:solidFill>
                    <a:srgbClr val="008000"/>
                  </a:solidFill>
                  <a:highlight>
                    <a:srgbClr val="FFFFFF"/>
                  </a:highlight>
                  <a:latin typeface="Consolas" panose="020B0609020204030204" pitchFamily="49" charset="0"/>
                </a:rPr>
                <a:t>//that is if lightsource is in front and not behind(cos&lt;0)</a:t>
              </a:r>
              <a:endParaRPr lang="en-US" sz="1400">
                <a:solidFill>
                  <a:srgbClr val="000000"/>
                </a:solidFill>
                <a:highlight>
                  <a:srgbClr val="FFFFFF"/>
                </a:highlight>
                <a:latin typeface="Consolas" panose="020B0609020204030204" pitchFamily="49" charset="0"/>
              </a:endParaRPr>
            </a:p>
            <a:p>
              <a:r>
                <a:rPr lang="de-DE" sz="1400" smtClean="0">
                  <a:solidFill>
                    <a:srgbClr val="000000"/>
                  </a:solidFill>
                  <a:highlight>
                    <a:srgbClr val="FFFFFF"/>
                  </a:highlight>
                  <a:latin typeface="Consolas" panose="020B0609020204030204" pitchFamily="49" charset="0"/>
                </a:rPr>
                <a:t>   final_color </a:t>
              </a:r>
              <a:r>
                <a:rPr lang="de-DE" sz="1400">
                  <a:solidFill>
                    <a:srgbClr val="000000"/>
                  </a:solidFill>
                  <a:highlight>
                    <a:srgbClr val="FFFFFF"/>
                  </a:highlight>
                  <a:latin typeface="Consolas" panose="020B0609020204030204" pitchFamily="49" charset="0"/>
                </a:rPr>
                <a:t>= final_color + cos_alpha * co_color * light.getColor;</a:t>
              </a:r>
              <a:endParaRPr lang="de-DE" sz="1400"/>
            </a:p>
          </p:txBody>
        </p:sp>
      </p:grpSp>
    </p:spTree>
    <p:extLst>
      <p:ext uri="{BB962C8B-B14F-4D97-AF65-F5344CB8AC3E}">
        <p14:creationId xmlns:p14="http://schemas.microsoft.com/office/powerpoint/2010/main" val="777764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3224" y="405517"/>
            <a:ext cx="7084613" cy="461665"/>
          </a:xfrm>
          <a:prstGeom prst="rect">
            <a:avLst/>
          </a:prstGeom>
          <a:noFill/>
        </p:spPr>
        <p:txBody>
          <a:bodyPr wrap="square" rtlCol="0">
            <a:spAutoFit/>
          </a:bodyPr>
          <a:lstStyle/>
          <a:p>
            <a:r>
              <a:rPr lang="de-DE" sz="2400" b="1" i="1" smtClean="0"/>
              <a:t>Einfluss der Lampe auf die Farbe des Bildpunktes M</a:t>
            </a:r>
            <a:endParaRPr lang="de-DE" sz="2400" b="1" i="1"/>
          </a:p>
        </p:txBody>
      </p:sp>
      <p:graphicFrame>
        <p:nvGraphicFramePr>
          <p:cNvPr id="3" name="Objekt 69"/>
          <p:cNvGraphicFramePr>
            <a:graphicFrameLocks noChangeAspect="1"/>
          </p:cNvGraphicFramePr>
          <p:nvPr>
            <p:extLst>
              <p:ext uri="{D42A27DB-BD31-4B8C-83A1-F6EECF244321}">
                <p14:modId xmlns:p14="http://schemas.microsoft.com/office/powerpoint/2010/main" val="465295666"/>
              </p:ext>
            </p:extLst>
          </p:nvPr>
        </p:nvGraphicFramePr>
        <p:xfrm>
          <a:off x="453224" y="1247113"/>
          <a:ext cx="9583738" cy="1276350"/>
        </p:xfrm>
        <a:graphic>
          <a:graphicData uri="http://schemas.openxmlformats.org/presentationml/2006/ole">
            <mc:AlternateContent xmlns:mc="http://schemas.openxmlformats.org/markup-compatibility/2006">
              <mc:Choice xmlns:v="urn:schemas-microsoft-com:vml" Requires="v">
                <p:oleObj spid="_x0000_s32827" name="Equation" r:id="rId3" imgW="6921360" imgH="927000" progId="Equation.DSMT4">
                  <p:embed/>
                </p:oleObj>
              </mc:Choice>
              <mc:Fallback>
                <p:oleObj name="Equation" r:id="rId3" imgW="6921360" imgH="927000" progId="Equation.DSMT4">
                  <p:embed/>
                  <p:pic>
                    <p:nvPicPr>
                      <p:cNvPr id="49" name="Objekt 69"/>
                      <p:cNvPicPr/>
                      <p:nvPr/>
                    </p:nvPicPr>
                    <p:blipFill>
                      <a:blip r:embed="rId4"/>
                      <a:stretch>
                        <a:fillRect/>
                      </a:stretch>
                    </p:blipFill>
                    <p:spPr>
                      <a:xfrm>
                        <a:off x="453224" y="1247113"/>
                        <a:ext cx="9583738" cy="1276350"/>
                      </a:xfrm>
                      <a:prstGeom prst="rect">
                        <a:avLst/>
                      </a:prstGeom>
                    </p:spPr>
                  </p:pic>
                </p:oleObj>
              </mc:Fallback>
            </mc:AlternateContent>
          </a:graphicData>
        </a:graphic>
      </p:graphicFrame>
    </p:spTree>
    <p:extLst>
      <p:ext uri="{BB962C8B-B14F-4D97-AF65-F5344CB8AC3E}">
        <p14:creationId xmlns:p14="http://schemas.microsoft.com/office/powerpoint/2010/main" val="27662616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81485" y="267288"/>
            <a:ext cx="11683257" cy="6329238"/>
            <a:chOff x="281485" y="405517"/>
            <a:chExt cx="11683257" cy="6329238"/>
          </a:xfrm>
        </p:grpSpPr>
        <p:sp>
          <p:nvSpPr>
            <p:cNvPr id="39" name="TextBox 38"/>
            <p:cNvSpPr txBox="1"/>
            <p:nvPr/>
          </p:nvSpPr>
          <p:spPr>
            <a:xfrm>
              <a:off x="453224" y="405517"/>
              <a:ext cx="7744571" cy="461665"/>
            </a:xfrm>
            <a:prstGeom prst="rect">
              <a:avLst/>
            </a:prstGeom>
            <a:noFill/>
          </p:spPr>
          <p:txBody>
            <a:bodyPr wrap="square" rtlCol="0">
              <a:spAutoFit/>
            </a:bodyPr>
            <a:lstStyle/>
            <a:p>
              <a:r>
                <a:rPr lang="de-DE" sz="2400" b="1" i="1" smtClean="0"/>
                <a:t>Farbe des Bildpunktes M bei spiegelnder Kugeloberfläche</a:t>
              </a:r>
              <a:endParaRPr lang="de-DE" sz="2400" b="1" i="1"/>
            </a:p>
          </p:txBody>
        </p:sp>
        <p:pic>
          <p:nvPicPr>
            <p:cNvPr id="21" name="Picture 20"/>
            <p:cNvPicPr>
              <a:picLocks noChangeAspect="1"/>
            </p:cNvPicPr>
            <p:nvPr/>
          </p:nvPicPr>
          <p:blipFill>
            <a:blip r:embed="rId3"/>
            <a:stretch>
              <a:fillRect/>
            </a:stretch>
          </p:blipFill>
          <p:spPr>
            <a:xfrm>
              <a:off x="2439320" y="3547566"/>
              <a:ext cx="3020768" cy="2996358"/>
            </a:xfrm>
            <a:prstGeom prst="rect">
              <a:avLst/>
            </a:prstGeom>
          </p:spPr>
        </p:pic>
        <p:cxnSp>
          <p:nvCxnSpPr>
            <p:cNvPr id="28" name="Straight Connector 27"/>
            <p:cNvCxnSpPr/>
            <p:nvPr/>
          </p:nvCxnSpPr>
          <p:spPr>
            <a:xfrm>
              <a:off x="935073" y="2035534"/>
              <a:ext cx="4715124" cy="4699221"/>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2056208" y="2973785"/>
              <a:ext cx="1900361" cy="199577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flipV="1">
              <a:off x="2938802" y="2814762"/>
              <a:ext cx="7951" cy="1232452"/>
            </a:xfrm>
            <a:prstGeom prst="straightConnector1">
              <a:avLst/>
            </a:prstGeom>
            <a:ln w="38100">
              <a:solidFill>
                <a:srgbClr val="FFC8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flipV="1">
              <a:off x="2553372" y="2814762"/>
              <a:ext cx="381882" cy="1232452"/>
            </a:xfrm>
            <a:prstGeom prst="straightConnector1">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flipV="1">
              <a:off x="1762137" y="3638746"/>
              <a:ext cx="1164524" cy="404063"/>
            </a:xfrm>
            <a:prstGeom prst="straightConnector1">
              <a:avLst/>
            </a:prstGeom>
            <a:ln w="38100">
              <a:solidFill>
                <a:srgbClr val="4937F9"/>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745138" y="3288309"/>
              <a:ext cx="1876800" cy="637474"/>
            </a:xfrm>
            <a:prstGeom prst="line">
              <a:avLst/>
            </a:prstGeom>
          </p:spPr>
          <p:style>
            <a:lnRef idx="1">
              <a:schemeClr val="accent1"/>
            </a:lnRef>
            <a:fillRef idx="0">
              <a:schemeClr val="accent1"/>
            </a:fillRef>
            <a:effectRef idx="0">
              <a:schemeClr val="accent1"/>
            </a:effectRef>
            <a:fontRef idx="minor">
              <a:schemeClr val="tx1"/>
            </a:fontRef>
          </p:style>
        </p:cxnSp>
        <p:sp>
          <p:nvSpPr>
            <p:cNvPr id="57" name="Right Arrow Callout 56"/>
            <p:cNvSpPr/>
            <p:nvPr/>
          </p:nvSpPr>
          <p:spPr>
            <a:xfrm rot="1127505">
              <a:off x="281485" y="3050292"/>
              <a:ext cx="556182" cy="358218"/>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8" name="Explosion 1 57"/>
            <p:cNvSpPr/>
            <p:nvPr/>
          </p:nvSpPr>
          <p:spPr>
            <a:xfrm>
              <a:off x="3784672" y="1027522"/>
              <a:ext cx="414780" cy="461913"/>
            </a:xfrm>
            <a:prstGeom prst="irregularSeal1">
              <a:avLst/>
            </a:prstGeom>
            <a:solidFill>
              <a:srgbClr val="FFC8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59" name="Object 58"/>
            <p:cNvGraphicFramePr>
              <a:graphicFrameLocks noChangeAspect="1"/>
            </p:cNvGraphicFramePr>
            <p:nvPr>
              <p:extLst>
                <p:ext uri="{D42A27DB-BD31-4B8C-83A1-F6EECF244321}">
                  <p14:modId xmlns:p14="http://schemas.microsoft.com/office/powerpoint/2010/main" val="209723329"/>
                </p:ext>
              </p:extLst>
            </p:nvPr>
          </p:nvGraphicFramePr>
          <p:xfrm>
            <a:off x="2524125" y="2566988"/>
            <a:ext cx="508000" cy="241300"/>
          </p:xfrm>
          <a:graphic>
            <a:graphicData uri="http://schemas.openxmlformats.org/presentationml/2006/ole">
              <mc:AlternateContent xmlns:mc="http://schemas.openxmlformats.org/markup-compatibility/2006">
                <mc:Choice xmlns:v="urn:schemas-microsoft-com:vml" Requires="v">
                  <p:oleObj spid="_x0000_s31039" name="Equation" r:id="rId4" imgW="507960" imgH="241200" progId="Equation.DSMT4">
                    <p:embed/>
                  </p:oleObj>
                </mc:Choice>
                <mc:Fallback>
                  <p:oleObj name="Equation" r:id="rId4" imgW="507960" imgH="241200" progId="Equation.DSMT4">
                    <p:embed/>
                    <p:pic>
                      <p:nvPicPr>
                        <p:cNvPr id="16" name="Object 15"/>
                        <p:cNvPicPr/>
                        <p:nvPr/>
                      </p:nvPicPr>
                      <p:blipFill>
                        <a:blip r:embed="rId5"/>
                        <a:stretch>
                          <a:fillRect/>
                        </a:stretch>
                      </p:blipFill>
                      <p:spPr>
                        <a:xfrm>
                          <a:off x="2524125" y="2566988"/>
                          <a:ext cx="508000" cy="241300"/>
                        </a:xfrm>
                        <a:prstGeom prst="rect">
                          <a:avLst/>
                        </a:prstGeom>
                      </p:spPr>
                    </p:pic>
                  </p:oleObj>
                </mc:Fallback>
              </mc:AlternateContent>
            </a:graphicData>
          </a:graphic>
        </p:graphicFrame>
        <p:graphicFrame>
          <p:nvGraphicFramePr>
            <p:cNvPr id="60" name="Object 59"/>
            <p:cNvGraphicFramePr>
              <a:graphicFrameLocks noChangeAspect="1"/>
            </p:cNvGraphicFramePr>
            <p:nvPr>
              <p:extLst>
                <p:ext uri="{D42A27DB-BD31-4B8C-83A1-F6EECF244321}">
                  <p14:modId xmlns:p14="http://schemas.microsoft.com/office/powerpoint/2010/main" val="1161332840"/>
                </p:ext>
              </p:extLst>
            </p:nvPr>
          </p:nvGraphicFramePr>
          <p:xfrm>
            <a:off x="1968500" y="3471863"/>
            <a:ext cx="190500" cy="241300"/>
          </p:xfrm>
          <a:graphic>
            <a:graphicData uri="http://schemas.openxmlformats.org/presentationml/2006/ole">
              <mc:AlternateContent xmlns:mc="http://schemas.openxmlformats.org/markup-compatibility/2006">
                <mc:Choice xmlns:v="urn:schemas-microsoft-com:vml" Requires="v">
                  <p:oleObj spid="_x0000_s31040" name="Equation" r:id="rId6" imgW="190440" imgH="241200" progId="Equation.DSMT4">
                    <p:embed/>
                  </p:oleObj>
                </mc:Choice>
                <mc:Fallback>
                  <p:oleObj name="Equation" r:id="rId6" imgW="190440" imgH="241200" progId="Equation.DSMT4">
                    <p:embed/>
                    <p:pic>
                      <p:nvPicPr>
                        <p:cNvPr id="59" name="Object 58"/>
                        <p:cNvPicPr/>
                        <p:nvPr/>
                      </p:nvPicPr>
                      <p:blipFill>
                        <a:blip r:embed="rId7"/>
                        <a:stretch>
                          <a:fillRect/>
                        </a:stretch>
                      </p:blipFill>
                      <p:spPr>
                        <a:xfrm>
                          <a:off x="1968500" y="3471863"/>
                          <a:ext cx="190500" cy="241300"/>
                        </a:xfrm>
                        <a:prstGeom prst="rect">
                          <a:avLst/>
                        </a:prstGeom>
                      </p:spPr>
                    </p:pic>
                  </p:oleObj>
                </mc:Fallback>
              </mc:AlternateContent>
            </a:graphicData>
          </a:graphic>
        </p:graphicFrame>
        <p:graphicFrame>
          <p:nvGraphicFramePr>
            <p:cNvPr id="61" name="Object 60"/>
            <p:cNvGraphicFramePr>
              <a:graphicFrameLocks noChangeAspect="1"/>
            </p:cNvGraphicFramePr>
            <p:nvPr>
              <p:extLst>
                <p:ext uri="{D42A27DB-BD31-4B8C-83A1-F6EECF244321}">
                  <p14:modId xmlns:p14="http://schemas.microsoft.com/office/powerpoint/2010/main" val="1598304548"/>
                </p:ext>
              </p:extLst>
            </p:nvPr>
          </p:nvGraphicFramePr>
          <p:xfrm>
            <a:off x="2722309" y="3009900"/>
            <a:ext cx="165100" cy="215900"/>
          </p:xfrm>
          <a:graphic>
            <a:graphicData uri="http://schemas.openxmlformats.org/presentationml/2006/ole">
              <mc:AlternateContent xmlns:mc="http://schemas.openxmlformats.org/markup-compatibility/2006">
                <mc:Choice xmlns:v="urn:schemas-microsoft-com:vml" Requires="v">
                  <p:oleObj spid="_x0000_s31041" name="Equation" r:id="rId8" imgW="164880" imgH="215640" progId="Equation.DSMT4">
                    <p:embed/>
                  </p:oleObj>
                </mc:Choice>
                <mc:Fallback>
                  <p:oleObj name="Equation" r:id="rId8" imgW="164880" imgH="215640" progId="Equation.DSMT4">
                    <p:embed/>
                    <p:pic>
                      <p:nvPicPr>
                        <p:cNvPr id="60" name="Object 59"/>
                        <p:cNvPicPr/>
                        <p:nvPr/>
                      </p:nvPicPr>
                      <p:blipFill>
                        <a:blip r:embed="rId9"/>
                        <a:stretch>
                          <a:fillRect/>
                        </a:stretch>
                      </p:blipFill>
                      <p:spPr>
                        <a:xfrm>
                          <a:off x="2722309" y="3009900"/>
                          <a:ext cx="165100" cy="215900"/>
                        </a:xfrm>
                        <a:prstGeom prst="rect">
                          <a:avLst/>
                        </a:prstGeom>
                      </p:spPr>
                    </p:pic>
                  </p:oleObj>
                </mc:Fallback>
              </mc:AlternateContent>
            </a:graphicData>
          </a:graphic>
        </p:graphicFrame>
        <p:graphicFrame>
          <p:nvGraphicFramePr>
            <p:cNvPr id="62" name="Object 61"/>
            <p:cNvGraphicFramePr>
              <a:graphicFrameLocks noChangeAspect="1"/>
            </p:cNvGraphicFramePr>
            <p:nvPr>
              <p:extLst>
                <p:ext uri="{D42A27DB-BD31-4B8C-83A1-F6EECF244321}">
                  <p14:modId xmlns:p14="http://schemas.microsoft.com/office/powerpoint/2010/main" val="2569710931"/>
                </p:ext>
              </p:extLst>
            </p:nvPr>
          </p:nvGraphicFramePr>
          <p:xfrm>
            <a:off x="5554663" y="1139825"/>
            <a:ext cx="6311900" cy="4178300"/>
          </p:xfrm>
          <a:graphic>
            <a:graphicData uri="http://schemas.openxmlformats.org/presentationml/2006/ole">
              <mc:AlternateContent xmlns:mc="http://schemas.openxmlformats.org/markup-compatibility/2006">
                <mc:Choice xmlns:v="urn:schemas-microsoft-com:vml" Requires="v">
                  <p:oleObj spid="_x0000_s31042" name="Equation" r:id="rId10" imgW="6311880" imgH="4178160" progId="Equation.DSMT4">
                    <p:embed/>
                  </p:oleObj>
                </mc:Choice>
                <mc:Fallback>
                  <p:oleObj name="Equation" r:id="rId10" imgW="6311880" imgH="4178160" progId="Equation.DSMT4">
                    <p:embed/>
                    <p:pic>
                      <p:nvPicPr>
                        <p:cNvPr id="60" name="Object 59"/>
                        <p:cNvPicPr/>
                        <p:nvPr/>
                      </p:nvPicPr>
                      <p:blipFill>
                        <a:blip r:embed="rId11"/>
                        <a:stretch>
                          <a:fillRect/>
                        </a:stretch>
                      </p:blipFill>
                      <p:spPr>
                        <a:xfrm>
                          <a:off x="5554663" y="1139825"/>
                          <a:ext cx="6311900" cy="4178300"/>
                        </a:xfrm>
                        <a:prstGeom prst="rect">
                          <a:avLst/>
                        </a:prstGeom>
                      </p:spPr>
                    </p:pic>
                  </p:oleObj>
                </mc:Fallback>
              </mc:AlternateContent>
            </a:graphicData>
          </a:graphic>
        </p:graphicFrame>
        <p:sp>
          <p:nvSpPr>
            <p:cNvPr id="2" name="Rectangle 1"/>
            <p:cNvSpPr/>
            <p:nvPr/>
          </p:nvSpPr>
          <p:spPr>
            <a:xfrm>
              <a:off x="5552018" y="5749441"/>
              <a:ext cx="6412724" cy="553998"/>
            </a:xfrm>
            <a:prstGeom prst="rect">
              <a:avLst/>
            </a:prstGeom>
          </p:spPr>
          <p:txBody>
            <a:bodyPr wrap="square">
              <a:spAutoFit/>
            </a:bodyPr>
            <a:lstStyle/>
            <a:p>
              <a:r>
                <a:rPr lang="de-DE" sz="1000">
                  <a:solidFill>
                    <a:srgbClr val="0000FF"/>
                  </a:solidFill>
                  <a:highlight>
                    <a:srgbClr val="FFFFFF"/>
                  </a:highlight>
                  <a:latin typeface="Consolas" panose="020B0609020204030204" pitchFamily="49" charset="0"/>
                </a:rPr>
                <a:t>double</a:t>
              </a:r>
              <a:r>
                <a:rPr lang="de-DE" sz="1000">
                  <a:solidFill>
                    <a:srgbClr val="000000"/>
                  </a:solidFill>
                  <a:highlight>
                    <a:srgbClr val="FFFFFF"/>
                  </a:highlight>
                  <a:latin typeface="Consolas" panose="020B0609020204030204" pitchFamily="49" charset="0"/>
                </a:rPr>
                <a:t> cos_beta = r.normalize * v.normalize;</a:t>
              </a:r>
            </a:p>
            <a:p>
              <a:r>
                <a:rPr lang="de-DE" sz="1000" smtClean="0">
                  <a:solidFill>
                    <a:srgbClr val="0000FF"/>
                  </a:solidFill>
                  <a:highlight>
                    <a:srgbClr val="FFFFFF"/>
                  </a:highlight>
                  <a:latin typeface="Consolas" panose="020B0609020204030204" pitchFamily="49" charset="0"/>
                </a:rPr>
                <a:t>if</a:t>
              </a:r>
              <a:r>
                <a:rPr lang="de-DE" sz="1000" smtClean="0">
                  <a:solidFill>
                    <a:srgbClr val="000000"/>
                  </a:solidFill>
                  <a:highlight>
                    <a:srgbClr val="FFFFFF"/>
                  </a:highlight>
                  <a:latin typeface="Consolas" panose="020B0609020204030204" pitchFamily="49" charset="0"/>
                </a:rPr>
                <a:t> </a:t>
              </a:r>
              <a:r>
                <a:rPr lang="de-DE" sz="1000">
                  <a:solidFill>
                    <a:srgbClr val="000000"/>
                  </a:solidFill>
                  <a:highlight>
                    <a:srgbClr val="FFFFFF"/>
                  </a:highlight>
                  <a:latin typeface="Consolas" panose="020B0609020204030204" pitchFamily="49" charset="0"/>
                </a:rPr>
                <a:t>(cos_beta &gt; 0)</a:t>
              </a:r>
              <a:r>
                <a:rPr lang="de-DE" sz="1000">
                  <a:solidFill>
                    <a:srgbClr val="008000"/>
                  </a:solidFill>
                  <a:highlight>
                    <a:srgbClr val="FFFFFF"/>
                  </a:highlight>
                  <a:latin typeface="Consolas" panose="020B0609020204030204" pitchFamily="49" charset="0"/>
                </a:rPr>
                <a:t>//mirroring</a:t>
              </a:r>
              <a:endParaRPr lang="de-DE" sz="1000">
                <a:solidFill>
                  <a:srgbClr val="000000"/>
                </a:solidFill>
                <a:highlight>
                  <a:srgbClr val="FFFFFF"/>
                </a:highlight>
                <a:latin typeface="Consolas" panose="020B0609020204030204" pitchFamily="49" charset="0"/>
              </a:endParaRPr>
            </a:p>
            <a:p>
              <a:r>
                <a:rPr lang="de-DE" sz="1000" smtClean="0">
                  <a:solidFill>
                    <a:srgbClr val="000000"/>
                  </a:solidFill>
                  <a:highlight>
                    <a:srgbClr val="FFFFFF"/>
                  </a:highlight>
                  <a:latin typeface="Consolas" panose="020B0609020204030204" pitchFamily="49" charset="0"/>
                </a:rPr>
                <a:t>   </a:t>
              </a:r>
              <a:r>
                <a:rPr lang="de-DE" sz="1000">
                  <a:solidFill>
                    <a:srgbClr val="000000"/>
                  </a:solidFill>
                  <a:highlight>
                    <a:srgbClr val="FFFFFF"/>
                  </a:highlight>
                  <a:latin typeface="Consolas" panose="020B0609020204030204" pitchFamily="49" charset="0"/>
                </a:rPr>
                <a:t>final_color = final_color + </a:t>
              </a:r>
              <a:r>
                <a:rPr lang="de-DE" sz="1000">
                  <a:solidFill>
                    <a:srgbClr val="2B91AF"/>
                  </a:solidFill>
                  <a:highlight>
                    <a:srgbClr val="FFFFFF"/>
                  </a:highlight>
                  <a:latin typeface="Consolas" panose="020B0609020204030204" pitchFamily="49" charset="0"/>
                </a:rPr>
                <a:t>Math</a:t>
              </a:r>
              <a:r>
                <a:rPr lang="de-DE" sz="1000">
                  <a:solidFill>
                    <a:srgbClr val="000000"/>
                  </a:solidFill>
                  <a:highlight>
                    <a:srgbClr val="FFFFFF"/>
                  </a:highlight>
                  <a:latin typeface="Consolas" panose="020B0609020204030204" pitchFamily="49" charset="0"/>
                </a:rPr>
                <a:t>.Pow(cos_beta, 10) * co_color.C01_S * light.getColor;</a:t>
              </a:r>
              <a:endParaRPr lang="de-DE" sz="1000"/>
            </a:p>
          </p:txBody>
        </p:sp>
      </p:grpSp>
    </p:spTree>
    <p:extLst>
      <p:ext uri="{BB962C8B-B14F-4D97-AF65-F5344CB8AC3E}">
        <p14:creationId xmlns:p14="http://schemas.microsoft.com/office/powerpoint/2010/main" val="1092573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29371" y="373711"/>
            <a:ext cx="11292729" cy="5858287"/>
            <a:chOff x="429371" y="373711"/>
            <a:chExt cx="11292729" cy="5858287"/>
          </a:xfrm>
        </p:grpSpPr>
        <p:sp>
          <p:nvSpPr>
            <p:cNvPr id="3" name="Explosion 1 2"/>
            <p:cNvSpPr/>
            <p:nvPr/>
          </p:nvSpPr>
          <p:spPr>
            <a:xfrm>
              <a:off x="2975803" y="1351721"/>
              <a:ext cx="532738" cy="532738"/>
            </a:xfrm>
            <a:prstGeom prst="irregularSeal1">
              <a:avLst/>
            </a:prstGeom>
            <a:solidFill>
              <a:srgbClr val="FFC8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Picture 4"/>
            <p:cNvPicPr>
              <a:picLocks noChangeAspect="1"/>
            </p:cNvPicPr>
            <p:nvPr/>
          </p:nvPicPr>
          <p:blipFill>
            <a:blip r:embed="rId3"/>
            <a:stretch>
              <a:fillRect/>
            </a:stretch>
          </p:blipFill>
          <p:spPr>
            <a:xfrm>
              <a:off x="1208060" y="2642484"/>
              <a:ext cx="4191414" cy="3589514"/>
            </a:xfrm>
            <a:prstGeom prst="rect">
              <a:avLst/>
            </a:prstGeom>
          </p:spPr>
        </p:pic>
        <p:sp>
          <p:nvSpPr>
            <p:cNvPr id="6" name="Right Arrow Callout 5"/>
            <p:cNvSpPr/>
            <p:nvPr/>
          </p:nvSpPr>
          <p:spPr>
            <a:xfrm rot="2891165">
              <a:off x="381663" y="3474720"/>
              <a:ext cx="445273" cy="262393"/>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8" name="Straight Connector 7"/>
            <p:cNvCxnSpPr>
              <a:stCxn id="6" idx="3"/>
            </p:cNvCxnSpPr>
            <p:nvPr/>
          </p:nvCxnSpPr>
          <p:spPr>
            <a:xfrm>
              <a:off x="752734" y="3771851"/>
              <a:ext cx="1608803" cy="1865624"/>
            </a:xfrm>
            <a:prstGeom prst="line">
              <a:avLst/>
            </a:prstGeom>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3188172" y="1564090"/>
              <a:ext cx="108000" cy="108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Oval 10"/>
            <p:cNvSpPr/>
            <p:nvPr/>
          </p:nvSpPr>
          <p:spPr>
            <a:xfrm>
              <a:off x="2324495" y="5592948"/>
              <a:ext cx="108000" cy="108000"/>
            </a:xfrm>
            <a:prstGeom prst="ellipse">
              <a:avLst/>
            </a:prstGeom>
            <a:solidFill>
              <a:srgbClr val="FFFF00"/>
            </a:solidFill>
            <a:ln>
              <a:solidFill>
                <a:srgbClr val="FFFF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Oval 11"/>
            <p:cNvSpPr/>
            <p:nvPr/>
          </p:nvSpPr>
          <p:spPr>
            <a:xfrm>
              <a:off x="2487203" y="4958964"/>
              <a:ext cx="108000" cy="108000"/>
            </a:xfrm>
            <a:prstGeom prst="ellipse">
              <a:avLst/>
            </a:prstGeom>
            <a:solidFill>
              <a:srgbClr val="FFFF5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Straight Connector 15"/>
            <p:cNvCxnSpPr/>
            <p:nvPr/>
          </p:nvCxnSpPr>
          <p:spPr>
            <a:xfrm flipH="1">
              <a:off x="2400312" y="5092700"/>
              <a:ext cx="116139" cy="50024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2562225" y="2761488"/>
              <a:ext cx="469254" cy="2169287"/>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10" idx="4"/>
            </p:cNvCxnSpPr>
            <p:nvPr/>
          </p:nvCxnSpPr>
          <p:spPr>
            <a:xfrm flipH="1">
              <a:off x="3031479" y="1672090"/>
              <a:ext cx="210693" cy="108939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2400312" y="5219700"/>
              <a:ext cx="86891" cy="373248"/>
            </a:xfrm>
            <a:prstGeom prst="straightConnector1">
              <a:avLst/>
            </a:prstGeom>
            <a:ln w="63500">
              <a:solidFill>
                <a:srgbClr val="FFC8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41" name="Object 40"/>
            <p:cNvGraphicFramePr>
              <a:graphicFrameLocks noChangeAspect="1"/>
            </p:cNvGraphicFramePr>
            <p:nvPr>
              <p:extLst>
                <p:ext uri="{D42A27DB-BD31-4B8C-83A1-F6EECF244321}">
                  <p14:modId xmlns:p14="http://schemas.microsoft.com/office/powerpoint/2010/main" val="1778539000"/>
                </p:ext>
              </p:extLst>
            </p:nvPr>
          </p:nvGraphicFramePr>
          <p:xfrm>
            <a:off x="2471270" y="5592948"/>
            <a:ext cx="165100" cy="177800"/>
          </p:xfrm>
          <a:graphic>
            <a:graphicData uri="http://schemas.openxmlformats.org/presentationml/2006/ole">
              <mc:AlternateContent xmlns:mc="http://schemas.openxmlformats.org/markup-compatibility/2006">
                <mc:Choice xmlns:v="urn:schemas-microsoft-com:vml" Requires="v">
                  <p:oleObj spid="_x0000_s34127" name="Equation" r:id="rId4" imgW="164880" imgH="177480" progId="Equation.DSMT4">
                    <p:embed/>
                  </p:oleObj>
                </mc:Choice>
                <mc:Fallback>
                  <p:oleObj name="Equation" r:id="rId4" imgW="164880" imgH="177480" progId="Equation.DSMT4">
                    <p:embed/>
                    <p:pic>
                      <p:nvPicPr>
                        <p:cNvPr id="0" name=""/>
                        <p:cNvPicPr/>
                        <p:nvPr/>
                      </p:nvPicPr>
                      <p:blipFill>
                        <a:blip r:embed="rId5"/>
                        <a:stretch>
                          <a:fillRect/>
                        </a:stretch>
                      </p:blipFill>
                      <p:spPr>
                        <a:xfrm>
                          <a:off x="2471270" y="5592948"/>
                          <a:ext cx="165100" cy="177800"/>
                        </a:xfrm>
                        <a:prstGeom prst="rect">
                          <a:avLst/>
                        </a:prstGeom>
                      </p:spPr>
                    </p:pic>
                  </p:oleObj>
                </mc:Fallback>
              </mc:AlternateContent>
            </a:graphicData>
          </a:graphic>
        </p:graphicFrame>
        <p:graphicFrame>
          <p:nvGraphicFramePr>
            <p:cNvPr id="42" name="Object 41"/>
            <p:cNvGraphicFramePr>
              <a:graphicFrameLocks noChangeAspect="1"/>
            </p:cNvGraphicFramePr>
            <p:nvPr>
              <p:extLst>
                <p:ext uri="{D42A27DB-BD31-4B8C-83A1-F6EECF244321}">
                  <p14:modId xmlns:p14="http://schemas.microsoft.com/office/powerpoint/2010/main" val="2133280474"/>
                </p:ext>
              </p:extLst>
            </p:nvPr>
          </p:nvGraphicFramePr>
          <p:xfrm>
            <a:off x="2624138" y="4864100"/>
            <a:ext cx="177800" cy="228600"/>
          </p:xfrm>
          <a:graphic>
            <a:graphicData uri="http://schemas.openxmlformats.org/presentationml/2006/ole">
              <mc:AlternateContent xmlns:mc="http://schemas.openxmlformats.org/markup-compatibility/2006">
                <mc:Choice xmlns:v="urn:schemas-microsoft-com:vml" Requires="v">
                  <p:oleObj spid="_x0000_s34128" name="Equation" r:id="rId6" imgW="177480" imgH="228600" progId="Equation.DSMT4">
                    <p:embed/>
                  </p:oleObj>
                </mc:Choice>
                <mc:Fallback>
                  <p:oleObj name="Equation" r:id="rId6" imgW="177480" imgH="228600" progId="Equation.DSMT4">
                    <p:embed/>
                    <p:pic>
                      <p:nvPicPr>
                        <p:cNvPr id="41" name="Object 40"/>
                        <p:cNvPicPr/>
                        <p:nvPr/>
                      </p:nvPicPr>
                      <p:blipFill>
                        <a:blip r:embed="rId7"/>
                        <a:stretch>
                          <a:fillRect/>
                        </a:stretch>
                      </p:blipFill>
                      <p:spPr>
                        <a:xfrm>
                          <a:off x="2624138" y="4864100"/>
                          <a:ext cx="177800" cy="228600"/>
                        </a:xfrm>
                        <a:prstGeom prst="rect">
                          <a:avLst/>
                        </a:prstGeom>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591608030"/>
                </p:ext>
              </p:extLst>
            </p:nvPr>
          </p:nvGraphicFramePr>
          <p:xfrm>
            <a:off x="3060625" y="1516515"/>
            <a:ext cx="152400" cy="177800"/>
          </p:xfrm>
          <a:graphic>
            <a:graphicData uri="http://schemas.openxmlformats.org/presentationml/2006/ole">
              <mc:AlternateContent xmlns:mc="http://schemas.openxmlformats.org/markup-compatibility/2006">
                <mc:Choice xmlns:v="urn:schemas-microsoft-com:vml" Requires="v">
                  <p:oleObj spid="_x0000_s34129" name="Equation" r:id="rId8" imgW="152280" imgH="177480" progId="Equation.DSMT4">
                    <p:embed/>
                  </p:oleObj>
                </mc:Choice>
                <mc:Fallback>
                  <p:oleObj name="Equation" r:id="rId8" imgW="152280" imgH="177480" progId="Equation.DSMT4">
                    <p:embed/>
                    <p:pic>
                      <p:nvPicPr>
                        <p:cNvPr id="42" name="Object 41"/>
                        <p:cNvPicPr/>
                        <p:nvPr/>
                      </p:nvPicPr>
                      <p:blipFill>
                        <a:blip r:embed="rId9"/>
                        <a:stretch>
                          <a:fillRect/>
                        </a:stretch>
                      </p:blipFill>
                      <p:spPr>
                        <a:xfrm>
                          <a:off x="3060625" y="1516515"/>
                          <a:ext cx="152400" cy="177800"/>
                        </a:xfrm>
                        <a:prstGeom prst="rect">
                          <a:avLst/>
                        </a:prstGeom>
                      </p:spPr>
                    </p:pic>
                  </p:oleObj>
                </mc:Fallback>
              </mc:AlternateContent>
            </a:graphicData>
          </a:graphic>
        </p:graphicFrame>
        <p:graphicFrame>
          <p:nvGraphicFramePr>
            <p:cNvPr id="44" name="Object 43"/>
            <p:cNvGraphicFramePr>
              <a:graphicFrameLocks noChangeAspect="1"/>
            </p:cNvGraphicFramePr>
            <p:nvPr>
              <p:extLst>
                <p:ext uri="{D42A27DB-BD31-4B8C-83A1-F6EECF244321}">
                  <p14:modId xmlns:p14="http://schemas.microsoft.com/office/powerpoint/2010/main" val="361075523"/>
                </p:ext>
              </p:extLst>
            </p:nvPr>
          </p:nvGraphicFramePr>
          <p:xfrm>
            <a:off x="2182813" y="5187950"/>
            <a:ext cx="177800" cy="241300"/>
          </p:xfrm>
          <a:graphic>
            <a:graphicData uri="http://schemas.openxmlformats.org/presentationml/2006/ole">
              <mc:AlternateContent xmlns:mc="http://schemas.openxmlformats.org/markup-compatibility/2006">
                <mc:Choice xmlns:v="urn:schemas-microsoft-com:vml" Requires="v">
                  <p:oleObj spid="_x0000_s34130" name="Equation" r:id="rId10" imgW="177480" imgH="241200" progId="Equation.DSMT4">
                    <p:embed/>
                  </p:oleObj>
                </mc:Choice>
                <mc:Fallback>
                  <p:oleObj name="Equation" r:id="rId10" imgW="177480" imgH="241200" progId="Equation.DSMT4">
                    <p:embed/>
                    <p:pic>
                      <p:nvPicPr>
                        <p:cNvPr id="41" name="Object 40"/>
                        <p:cNvPicPr/>
                        <p:nvPr/>
                      </p:nvPicPr>
                      <p:blipFill>
                        <a:blip r:embed="rId11"/>
                        <a:stretch>
                          <a:fillRect/>
                        </a:stretch>
                      </p:blipFill>
                      <p:spPr>
                        <a:xfrm>
                          <a:off x="2182813" y="5187950"/>
                          <a:ext cx="177800" cy="241300"/>
                        </a:xfrm>
                        <a:prstGeom prst="rect">
                          <a:avLst/>
                        </a:prstGeom>
                      </p:spPr>
                    </p:pic>
                  </p:oleObj>
                </mc:Fallback>
              </mc:AlternateContent>
            </a:graphicData>
          </a:graphic>
        </p:graphicFrame>
        <p:sp>
          <p:nvSpPr>
            <p:cNvPr id="45" name="TextBox 44"/>
            <p:cNvSpPr txBox="1"/>
            <p:nvPr/>
          </p:nvSpPr>
          <p:spPr>
            <a:xfrm>
              <a:off x="429371" y="373711"/>
              <a:ext cx="1534602" cy="461665"/>
            </a:xfrm>
            <a:prstGeom prst="rect">
              <a:avLst/>
            </a:prstGeom>
            <a:noFill/>
          </p:spPr>
          <p:txBody>
            <a:bodyPr wrap="square" rtlCol="0">
              <a:spAutoFit/>
            </a:bodyPr>
            <a:lstStyle/>
            <a:p>
              <a:r>
                <a:rPr lang="de-DE" sz="2400" b="1" i="1" smtClean="0"/>
                <a:t>Schatten</a:t>
              </a:r>
              <a:endParaRPr lang="de-DE" sz="2400" b="1" i="1"/>
            </a:p>
          </p:txBody>
        </p:sp>
        <p:graphicFrame>
          <p:nvGraphicFramePr>
            <p:cNvPr id="47" name="Objekt 18"/>
            <p:cNvGraphicFramePr>
              <a:graphicFrameLocks noChangeAspect="1"/>
            </p:cNvGraphicFramePr>
            <p:nvPr>
              <p:extLst>
                <p:ext uri="{D42A27DB-BD31-4B8C-83A1-F6EECF244321}">
                  <p14:modId xmlns:p14="http://schemas.microsoft.com/office/powerpoint/2010/main" val="469199868"/>
                </p:ext>
              </p:extLst>
            </p:nvPr>
          </p:nvGraphicFramePr>
          <p:xfrm>
            <a:off x="5583238" y="806450"/>
            <a:ext cx="6138862" cy="2089150"/>
          </p:xfrm>
          <a:graphic>
            <a:graphicData uri="http://schemas.openxmlformats.org/presentationml/2006/ole">
              <mc:AlternateContent xmlns:mc="http://schemas.openxmlformats.org/markup-compatibility/2006">
                <mc:Choice xmlns:v="urn:schemas-microsoft-com:vml" Requires="v">
                  <p:oleObj spid="_x0000_s34131" name="Equation" r:id="rId12" imgW="4889160" imgH="1663560" progId="Equation.DSMT4">
                    <p:embed/>
                  </p:oleObj>
                </mc:Choice>
                <mc:Fallback>
                  <p:oleObj name="Equation" r:id="rId12" imgW="4889160" imgH="1663560" progId="Equation.DSMT4">
                    <p:embed/>
                    <p:pic>
                      <p:nvPicPr>
                        <p:cNvPr id="36" name="Objekt 18"/>
                        <p:cNvPicPr/>
                        <p:nvPr/>
                      </p:nvPicPr>
                      <p:blipFill>
                        <a:blip r:embed="rId13"/>
                        <a:stretch>
                          <a:fillRect/>
                        </a:stretch>
                      </p:blipFill>
                      <p:spPr>
                        <a:xfrm>
                          <a:off x="5583238" y="806450"/>
                          <a:ext cx="6138862" cy="2089150"/>
                        </a:xfrm>
                        <a:prstGeom prst="rect">
                          <a:avLst/>
                        </a:prstGeom>
                      </p:spPr>
                    </p:pic>
                  </p:oleObj>
                </mc:Fallback>
              </mc:AlternateContent>
            </a:graphicData>
          </a:graphic>
        </p:graphicFrame>
        <p:cxnSp>
          <p:nvCxnSpPr>
            <p:cNvPr id="49" name="Straight Arrow Connector 48"/>
            <p:cNvCxnSpPr/>
            <p:nvPr/>
          </p:nvCxnSpPr>
          <p:spPr>
            <a:xfrm flipH="1" flipV="1">
              <a:off x="2914088" y="5366479"/>
              <a:ext cx="1382" cy="378869"/>
            </a:xfrm>
            <a:prstGeom prst="straightConnector1">
              <a:avLst/>
            </a:prstGeom>
            <a:ln w="635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1" name="Object 50"/>
            <p:cNvGraphicFramePr>
              <a:graphicFrameLocks noChangeAspect="1"/>
            </p:cNvGraphicFramePr>
            <p:nvPr>
              <p:extLst>
                <p:ext uri="{D42A27DB-BD31-4B8C-83A1-F6EECF244321}">
                  <p14:modId xmlns:p14="http://schemas.microsoft.com/office/powerpoint/2010/main" val="3007179133"/>
                </p:ext>
              </p:extLst>
            </p:nvPr>
          </p:nvGraphicFramePr>
          <p:xfrm>
            <a:off x="2843764" y="5744477"/>
            <a:ext cx="2171700" cy="241300"/>
          </p:xfrm>
          <a:graphic>
            <a:graphicData uri="http://schemas.openxmlformats.org/presentationml/2006/ole">
              <mc:AlternateContent xmlns:mc="http://schemas.openxmlformats.org/markup-compatibility/2006">
                <mc:Choice xmlns:v="urn:schemas-microsoft-com:vml" Requires="v">
                  <p:oleObj spid="_x0000_s34132" name="Equation" r:id="rId14" imgW="2171520" imgH="241200" progId="Equation.DSMT4">
                    <p:embed/>
                  </p:oleObj>
                </mc:Choice>
                <mc:Fallback>
                  <p:oleObj name="Equation" r:id="rId14" imgW="2171520" imgH="241200" progId="Equation.DSMT4">
                    <p:embed/>
                    <p:pic>
                      <p:nvPicPr>
                        <p:cNvPr id="41" name="Object 40"/>
                        <p:cNvPicPr/>
                        <p:nvPr/>
                      </p:nvPicPr>
                      <p:blipFill>
                        <a:blip r:embed="rId15"/>
                        <a:stretch>
                          <a:fillRect/>
                        </a:stretch>
                      </p:blipFill>
                      <p:spPr>
                        <a:xfrm>
                          <a:off x="2843764" y="5744477"/>
                          <a:ext cx="2171700" cy="241300"/>
                        </a:xfrm>
                        <a:prstGeom prst="rect">
                          <a:avLst/>
                        </a:prstGeom>
                      </p:spPr>
                    </p:pic>
                  </p:oleObj>
                </mc:Fallback>
              </mc:AlternateContent>
            </a:graphicData>
          </a:graphic>
        </p:graphicFrame>
        <p:graphicFrame>
          <p:nvGraphicFramePr>
            <p:cNvPr id="52" name="Object 51"/>
            <p:cNvGraphicFramePr>
              <a:graphicFrameLocks noChangeAspect="1"/>
            </p:cNvGraphicFramePr>
            <p:nvPr>
              <p:extLst>
                <p:ext uri="{D42A27DB-BD31-4B8C-83A1-F6EECF244321}">
                  <p14:modId xmlns:p14="http://schemas.microsoft.com/office/powerpoint/2010/main" val="902522430"/>
                </p:ext>
              </p:extLst>
            </p:nvPr>
          </p:nvGraphicFramePr>
          <p:xfrm>
            <a:off x="8417639" y="3530551"/>
            <a:ext cx="914400" cy="241300"/>
          </p:xfrm>
          <a:graphic>
            <a:graphicData uri="http://schemas.openxmlformats.org/presentationml/2006/ole">
              <mc:AlternateContent xmlns:mc="http://schemas.openxmlformats.org/markup-compatibility/2006">
                <mc:Choice xmlns:v="urn:schemas-microsoft-com:vml" Requires="v">
                  <p:oleObj spid="_x0000_s34133" name="Equation" r:id="rId16" imgW="914400" imgH="241200" progId="Equation.DSMT4">
                    <p:embed/>
                  </p:oleObj>
                </mc:Choice>
                <mc:Fallback>
                  <p:oleObj name="Equation" r:id="rId16" imgW="914400" imgH="241200" progId="Equation.DSMT4">
                    <p:embed/>
                    <p:pic>
                      <p:nvPicPr>
                        <p:cNvPr id="51" name="Object 50"/>
                        <p:cNvPicPr/>
                        <p:nvPr/>
                      </p:nvPicPr>
                      <p:blipFill>
                        <a:blip r:embed="rId17"/>
                        <a:stretch>
                          <a:fillRect/>
                        </a:stretch>
                      </p:blipFill>
                      <p:spPr>
                        <a:xfrm>
                          <a:off x="8417639" y="3530551"/>
                          <a:ext cx="914400" cy="241300"/>
                        </a:xfrm>
                        <a:prstGeom prst="rect">
                          <a:avLst/>
                        </a:prstGeom>
                      </p:spPr>
                    </p:pic>
                  </p:oleObj>
                </mc:Fallback>
              </mc:AlternateContent>
            </a:graphicData>
          </a:graphic>
        </p:graphicFrame>
        <p:graphicFrame>
          <p:nvGraphicFramePr>
            <p:cNvPr id="53" name="Objekt 18"/>
            <p:cNvGraphicFramePr>
              <a:graphicFrameLocks noChangeAspect="1"/>
            </p:cNvGraphicFramePr>
            <p:nvPr>
              <p:extLst>
                <p:ext uri="{D42A27DB-BD31-4B8C-83A1-F6EECF244321}">
                  <p14:modId xmlns:p14="http://schemas.microsoft.com/office/powerpoint/2010/main" val="3659214194"/>
                </p:ext>
              </p:extLst>
            </p:nvPr>
          </p:nvGraphicFramePr>
          <p:xfrm>
            <a:off x="9861596" y="4537182"/>
            <a:ext cx="1244600" cy="334962"/>
          </p:xfrm>
          <a:graphic>
            <a:graphicData uri="http://schemas.openxmlformats.org/presentationml/2006/ole">
              <mc:AlternateContent xmlns:mc="http://schemas.openxmlformats.org/markup-compatibility/2006">
                <mc:Choice xmlns:v="urn:schemas-microsoft-com:vml" Requires="v">
                  <p:oleObj spid="_x0000_s34134" name="Equation" r:id="rId18" imgW="990360" imgH="266400" progId="Equation.DSMT4">
                    <p:embed/>
                  </p:oleObj>
                </mc:Choice>
                <mc:Fallback>
                  <p:oleObj name="Equation" r:id="rId18" imgW="990360" imgH="266400" progId="Equation.DSMT4">
                    <p:embed/>
                    <p:pic>
                      <p:nvPicPr>
                        <p:cNvPr id="47" name="Objekt 18"/>
                        <p:cNvPicPr/>
                        <p:nvPr/>
                      </p:nvPicPr>
                      <p:blipFill>
                        <a:blip r:embed="rId19"/>
                        <a:stretch>
                          <a:fillRect/>
                        </a:stretch>
                      </p:blipFill>
                      <p:spPr>
                        <a:xfrm>
                          <a:off x="9861596" y="4537182"/>
                          <a:ext cx="1244600" cy="334962"/>
                        </a:xfrm>
                        <a:prstGeom prst="rect">
                          <a:avLst/>
                        </a:prstGeom>
                      </p:spPr>
                    </p:pic>
                  </p:oleObj>
                </mc:Fallback>
              </mc:AlternateContent>
            </a:graphicData>
          </a:graphic>
        </p:graphicFrame>
        <p:sp>
          <p:nvSpPr>
            <p:cNvPr id="2" name="Rectangle 1"/>
            <p:cNvSpPr/>
            <p:nvPr/>
          </p:nvSpPr>
          <p:spPr>
            <a:xfrm>
              <a:off x="5035005" y="3329151"/>
              <a:ext cx="6687095" cy="2308324"/>
            </a:xfrm>
            <a:prstGeom prst="rect">
              <a:avLst/>
            </a:prstGeom>
          </p:spPr>
          <p:txBody>
            <a:bodyPr wrap="square">
              <a:spAutoFit/>
            </a:bodyPr>
            <a:lstStyle/>
            <a:p>
              <a:r>
                <a:rPr lang="de-DE" sz="1200">
                  <a:solidFill>
                    <a:srgbClr val="2B91AF"/>
                  </a:solidFill>
                  <a:highlight>
                    <a:srgbClr val="FFFFFF"/>
                  </a:highlight>
                  <a:latin typeface="Consolas" panose="020B0609020204030204" pitchFamily="49" charset="0"/>
                </a:rPr>
                <a:t>V3</a:t>
              </a:r>
              <a:r>
                <a:rPr lang="de-DE" sz="1200">
                  <a:solidFill>
                    <a:srgbClr val="000000"/>
                  </a:solidFill>
                  <a:highlight>
                    <a:srgbClr val="FFFFFF"/>
                  </a:highlight>
                  <a:latin typeface="Consolas" panose="020B0609020204030204" pitchFamily="49" charset="0"/>
                </a:rPr>
                <a:t> v = light.get_p - A;</a:t>
              </a:r>
            </a:p>
            <a:p>
              <a:r>
                <a:rPr lang="pt-BR" sz="1200" smtClean="0">
                  <a:solidFill>
                    <a:srgbClr val="0000FF"/>
                  </a:solidFill>
                  <a:highlight>
                    <a:srgbClr val="FFFFFF"/>
                  </a:highlight>
                  <a:latin typeface="Consolas" panose="020B0609020204030204" pitchFamily="49" charset="0"/>
                </a:rPr>
                <a:t>double</a:t>
              </a:r>
              <a:r>
                <a:rPr lang="pt-BR" sz="1200" smtClean="0">
                  <a:solidFill>
                    <a:srgbClr val="000000"/>
                  </a:solidFill>
                  <a:highlight>
                    <a:srgbClr val="FFFFFF"/>
                  </a:highlight>
                  <a:latin typeface="Consolas" panose="020B0609020204030204" pitchFamily="49" charset="0"/>
                </a:rPr>
                <a:t> </a:t>
              </a:r>
              <a:r>
                <a:rPr lang="pt-BR" sz="1200">
                  <a:solidFill>
                    <a:srgbClr val="000000"/>
                  </a:solidFill>
                  <a:highlight>
                    <a:srgbClr val="FFFFFF"/>
                  </a:highlight>
                  <a:latin typeface="Consolas" panose="020B0609020204030204" pitchFamily="49" charset="0"/>
                </a:rPr>
                <a:t>cos_alpha = co_n * </a:t>
              </a:r>
              <a:r>
                <a:rPr lang="pt-BR" sz="1200" smtClean="0">
                  <a:solidFill>
                    <a:srgbClr val="000000"/>
                  </a:solidFill>
                  <a:highlight>
                    <a:srgbClr val="FFFFFF"/>
                  </a:highlight>
                  <a:latin typeface="Consolas" panose="020B0609020204030204" pitchFamily="49" charset="0"/>
                </a:rPr>
                <a:t>v.normalize;</a:t>
              </a:r>
              <a:endParaRPr lang="pt-BR" sz="1200">
                <a:solidFill>
                  <a:srgbClr val="000000"/>
                </a:solidFill>
                <a:highlight>
                  <a:srgbClr val="FFFFFF"/>
                </a:highlight>
                <a:latin typeface="Consolas" panose="020B0609020204030204" pitchFamily="49" charset="0"/>
              </a:endParaRPr>
            </a:p>
            <a:p>
              <a:r>
                <a:rPr lang="en-US" sz="1200" smtClean="0">
                  <a:solidFill>
                    <a:srgbClr val="0000FF"/>
                  </a:solidFill>
                  <a:highlight>
                    <a:srgbClr val="FFFFFF"/>
                  </a:highlight>
                  <a:latin typeface="Consolas" panose="020B0609020204030204" pitchFamily="49" charset="0"/>
                </a:rPr>
                <a:t>if</a:t>
              </a:r>
              <a:r>
                <a:rPr lang="en-US" sz="1200" smtClean="0">
                  <a:solidFill>
                    <a:srgbClr val="000000"/>
                  </a:solidFill>
                  <a:highlight>
                    <a:srgbClr val="FFFFFF"/>
                  </a:highlight>
                  <a:latin typeface="Consolas" panose="020B0609020204030204" pitchFamily="49" charset="0"/>
                </a:rPr>
                <a:t> </a:t>
              </a:r>
              <a:r>
                <a:rPr lang="en-US" sz="1200">
                  <a:solidFill>
                    <a:srgbClr val="000000"/>
                  </a:solidFill>
                  <a:highlight>
                    <a:srgbClr val="FFFFFF"/>
                  </a:highlight>
                  <a:latin typeface="Consolas" panose="020B0609020204030204" pitchFamily="49" charset="0"/>
                </a:rPr>
                <a:t>(cos_alpha &gt; 0)</a:t>
              </a:r>
              <a:r>
                <a:rPr lang="en-US" sz="1200">
                  <a:solidFill>
                    <a:srgbClr val="008000"/>
                  </a:solidFill>
                  <a:highlight>
                    <a:srgbClr val="FFFFFF"/>
                  </a:highlight>
                  <a:latin typeface="Consolas" panose="020B0609020204030204" pitchFamily="49" charset="0"/>
                </a:rPr>
                <a:t>//that is if lightsource is in front and not behind(cos&lt;0)</a:t>
              </a:r>
              <a:endParaRPr lang="en-US" sz="1200">
                <a:solidFill>
                  <a:srgbClr val="000000"/>
                </a:solidFill>
                <a:highlight>
                  <a:srgbClr val="FFFFFF"/>
                </a:highlight>
                <a:latin typeface="Consolas" panose="020B0609020204030204" pitchFamily="49" charset="0"/>
              </a:endParaRPr>
            </a:p>
            <a:p>
              <a:r>
                <a:rPr lang="de-DE" sz="1200" smtClean="0">
                  <a:solidFill>
                    <a:srgbClr val="000000"/>
                  </a:solidFill>
                  <a:highlight>
                    <a:srgbClr val="FFFFFF"/>
                  </a:highlight>
                  <a:latin typeface="Consolas" panose="020B0609020204030204" pitchFamily="49" charset="0"/>
                </a:rPr>
                <a:t>{                                       </a:t>
              </a:r>
              <a:r>
                <a:rPr lang="en-US" sz="1200" smtClean="0">
                  <a:solidFill>
                    <a:srgbClr val="008000"/>
                  </a:solidFill>
                  <a:highlight>
                    <a:srgbClr val="FFFFFF"/>
                  </a:highlight>
                  <a:latin typeface="Consolas" panose="020B0609020204030204" pitchFamily="49" charset="0"/>
                </a:rPr>
                <a:t>//ray </a:t>
              </a:r>
              <a:r>
                <a:rPr lang="en-US" sz="1200">
                  <a:solidFill>
                    <a:srgbClr val="008000"/>
                  </a:solidFill>
                  <a:highlight>
                    <a:srgbClr val="FFFFFF"/>
                  </a:highlight>
                  <a:latin typeface="Consolas" panose="020B0609020204030204" pitchFamily="49" charset="0"/>
                </a:rPr>
                <a:t>for shadow or not shado</a:t>
              </a:r>
              <a:endParaRPr lang="de-DE" sz="1200">
                <a:solidFill>
                  <a:srgbClr val="000000"/>
                </a:solidFill>
                <a:highlight>
                  <a:srgbClr val="FFFFFF"/>
                </a:highlight>
                <a:latin typeface="Consolas" panose="020B0609020204030204" pitchFamily="49" charset="0"/>
              </a:endParaRPr>
            </a:p>
            <a:p>
              <a:r>
                <a:rPr lang="en-US" sz="1200" smtClean="0">
                  <a:solidFill>
                    <a:srgbClr val="000000"/>
                  </a:solidFill>
                  <a:highlight>
                    <a:srgbClr val="FFFFFF"/>
                  </a:highlight>
                  <a:latin typeface="Consolas" panose="020B0609020204030204" pitchFamily="49" charset="0"/>
                </a:rPr>
                <a:t>    </a:t>
              </a:r>
              <a:r>
                <a:rPr lang="en-US" sz="1200">
                  <a:solidFill>
                    <a:srgbClr val="2B91AF"/>
                  </a:solidFill>
                  <a:highlight>
                    <a:srgbClr val="FFFFFF"/>
                  </a:highlight>
                  <a:latin typeface="Consolas" panose="020B0609020204030204" pitchFamily="49" charset="0"/>
                </a:rPr>
                <a:t>List</a:t>
              </a:r>
              <a:r>
                <a:rPr lang="en-US" sz="1200">
                  <a:solidFill>
                    <a:srgbClr val="000000"/>
                  </a:solidFill>
                  <a:highlight>
                    <a:srgbClr val="FFFFFF"/>
                  </a:highlight>
                  <a:latin typeface="Consolas" panose="020B0609020204030204" pitchFamily="49" charset="0"/>
                </a:rPr>
                <a:t>&lt;</a:t>
              </a:r>
              <a:r>
                <a:rPr lang="en-US" sz="1200">
                  <a:solidFill>
                    <a:srgbClr val="0000FF"/>
                  </a:solidFill>
                  <a:highlight>
                    <a:srgbClr val="FFFFFF"/>
                  </a:highlight>
                  <a:latin typeface="Consolas" panose="020B0609020204030204" pitchFamily="49" charset="0"/>
                </a:rPr>
                <a:t>double</a:t>
              </a:r>
              <a:r>
                <a:rPr lang="en-US" sz="1200">
                  <a:solidFill>
                    <a:srgbClr val="000000"/>
                  </a:solidFill>
                  <a:highlight>
                    <a:srgbClr val="FFFFFF"/>
                  </a:highlight>
                  <a:latin typeface="Consolas" panose="020B0609020204030204" pitchFamily="49" charset="0"/>
                </a:rPr>
                <a:t>&gt; lambda2 = find_pt_ob(</a:t>
              </a:r>
              <a:r>
                <a:rPr lang="en-US" sz="1200">
                  <a:solidFill>
                    <a:srgbClr val="0000FF"/>
                  </a:solidFill>
                  <a:highlight>
                    <a:srgbClr val="FFFFFF"/>
                  </a:highlight>
                  <a:latin typeface="Consolas" panose="020B0609020204030204" pitchFamily="49" charset="0"/>
                </a:rPr>
                <a:t>new</a:t>
              </a:r>
              <a:r>
                <a:rPr lang="en-US" sz="1200">
                  <a:solidFill>
                    <a:srgbClr val="000000"/>
                  </a:solidFill>
                  <a:highlight>
                    <a:srgbClr val="FFFFFF"/>
                  </a:highlight>
                  <a:latin typeface="Consolas" panose="020B0609020204030204" pitchFamily="49" charset="0"/>
                </a:rPr>
                <a:t> </a:t>
              </a:r>
              <a:r>
                <a:rPr lang="en-US" sz="1200">
                  <a:solidFill>
                    <a:srgbClr val="2B91AF"/>
                  </a:solidFill>
                  <a:highlight>
                    <a:srgbClr val="FFFFFF"/>
                  </a:highlight>
                  <a:latin typeface="Consolas" panose="020B0609020204030204" pitchFamily="49" charset="0"/>
                </a:rPr>
                <a:t>Ray</a:t>
              </a:r>
              <a:r>
                <a:rPr lang="en-US" sz="1200">
                  <a:solidFill>
                    <a:srgbClr val="000000"/>
                  </a:solidFill>
                  <a:highlight>
                    <a:srgbClr val="FFFFFF"/>
                  </a:highlight>
                  <a:latin typeface="Consolas" panose="020B0609020204030204" pitchFamily="49" charset="0"/>
                </a:rPr>
                <a:t>(A, v</a:t>
              </a:r>
              <a:r>
                <a:rPr lang="en-US" sz="1200" smtClean="0">
                  <a:solidFill>
                    <a:srgbClr val="000000"/>
                  </a:solidFill>
                  <a:highlight>
                    <a:srgbClr val="FFFFFF"/>
                  </a:highlight>
                  <a:latin typeface="Consolas" panose="020B0609020204030204" pitchFamily="49" charset="0"/>
                </a:rPr>
                <a:t>));</a:t>
              </a:r>
              <a:endParaRPr lang="en-US" sz="1200">
                <a:solidFill>
                  <a:srgbClr val="000000"/>
                </a:solidFill>
                <a:highlight>
                  <a:srgbClr val="FFFFFF"/>
                </a:highlight>
                <a:latin typeface="Consolas" panose="020B0609020204030204" pitchFamily="49" charset="0"/>
              </a:endParaRPr>
            </a:p>
            <a:p>
              <a:r>
                <a:rPr lang="de-DE" sz="1200" smtClean="0">
                  <a:solidFill>
                    <a:srgbClr val="000000"/>
                  </a:solidFill>
                  <a:highlight>
                    <a:srgbClr val="FFFFFF"/>
                  </a:highlight>
                  <a:latin typeface="Consolas" panose="020B0609020204030204" pitchFamily="49" charset="0"/>
                </a:rPr>
                <a:t>    </a:t>
              </a:r>
              <a:r>
                <a:rPr lang="de-DE" sz="1200">
                  <a:solidFill>
                    <a:srgbClr val="0000FF"/>
                  </a:solidFill>
                  <a:highlight>
                    <a:srgbClr val="FFFFFF"/>
                  </a:highlight>
                  <a:latin typeface="Consolas" panose="020B0609020204030204" pitchFamily="49" charset="0"/>
                </a:rPr>
                <a:t>bool</a:t>
              </a:r>
              <a:r>
                <a:rPr lang="de-DE" sz="1200">
                  <a:solidFill>
                    <a:srgbClr val="000000"/>
                  </a:solidFill>
                  <a:highlight>
                    <a:srgbClr val="FFFFFF"/>
                  </a:highlight>
                  <a:latin typeface="Consolas" panose="020B0609020204030204" pitchFamily="49" charset="0"/>
                </a:rPr>
                <a:t> noShadow = </a:t>
              </a:r>
              <a:r>
                <a:rPr lang="de-DE" sz="1200" smtClean="0">
                  <a:solidFill>
                    <a:srgbClr val="0000FF"/>
                  </a:solidFill>
                  <a:highlight>
                    <a:srgbClr val="FFFFFF"/>
                  </a:highlight>
                  <a:latin typeface="Consolas" panose="020B0609020204030204" pitchFamily="49" charset="0"/>
                </a:rPr>
                <a:t>true</a:t>
              </a:r>
              <a:r>
                <a:rPr lang="de-DE" sz="1200" smtClean="0">
                  <a:solidFill>
                    <a:srgbClr val="000000"/>
                  </a:solidFill>
                  <a:highlight>
                    <a:srgbClr val="FFFFFF"/>
                  </a:highlight>
                  <a:latin typeface="Consolas" panose="020B0609020204030204" pitchFamily="49" charset="0"/>
                </a:rPr>
                <a:t>;</a:t>
              </a:r>
              <a:endParaRPr lang="de-DE" sz="1200">
                <a:solidFill>
                  <a:srgbClr val="000000"/>
                </a:solidFill>
                <a:highlight>
                  <a:srgbClr val="FFFFFF"/>
                </a:highlight>
                <a:latin typeface="Consolas" panose="020B0609020204030204" pitchFamily="49" charset="0"/>
              </a:endParaRPr>
            </a:p>
            <a:p>
              <a:r>
                <a:rPr lang="en-US" sz="1200" smtClean="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for</a:t>
              </a:r>
              <a:r>
                <a:rPr lang="en-US" sz="120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int</a:t>
              </a:r>
              <a:r>
                <a:rPr lang="en-US" sz="1200">
                  <a:solidFill>
                    <a:srgbClr val="000000"/>
                  </a:solidFill>
                  <a:highlight>
                    <a:srgbClr val="FFFFFF"/>
                  </a:highlight>
                  <a:latin typeface="Consolas" panose="020B0609020204030204" pitchFamily="49" charset="0"/>
                </a:rPr>
                <a:t> c = 2; c &lt; lambda2.Count; c++)</a:t>
              </a:r>
            </a:p>
            <a:p>
              <a:r>
                <a:rPr lang="en-US" sz="1200" smtClean="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if</a:t>
              </a:r>
              <a:r>
                <a:rPr lang="en-US" sz="1200">
                  <a:solidFill>
                    <a:srgbClr val="000000"/>
                  </a:solidFill>
                  <a:highlight>
                    <a:srgbClr val="FFFFFF"/>
                  </a:highlight>
                  <a:latin typeface="Consolas" panose="020B0609020204030204" pitchFamily="49" charset="0"/>
                </a:rPr>
                <a:t> (fuzzy &lt; lambda2[c] &amp;&amp; lambda2[c] &lt; v.Length)</a:t>
              </a:r>
            </a:p>
            <a:p>
              <a:r>
                <a:rPr lang="de-DE" sz="1200" smtClean="0">
                  <a:solidFill>
                    <a:srgbClr val="000000"/>
                  </a:solidFill>
                  <a:highlight>
                    <a:srgbClr val="FFFFFF"/>
                  </a:highlight>
                  <a:latin typeface="Consolas" panose="020B0609020204030204" pitchFamily="49" charset="0"/>
                </a:rPr>
                <a:t>        </a:t>
              </a:r>
              <a:r>
                <a:rPr lang="de-DE" sz="1200">
                  <a:solidFill>
                    <a:srgbClr val="000000"/>
                  </a:solidFill>
                  <a:highlight>
                    <a:srgbClr val="FFFFFF"/>
                  </a:highlight>
                  <a:latin typeface="Consolas" panose="020B0609020204030204" pitchFamily="49" charset="0"/>
                </a:rPr>
                <a:t>{ noShadow = </a:t>
              </a:r>
              <a:r>
                <a:rPr lang="de-DE" sz="1200">
                  <a:solidFill>
                    <a:srgbClr val="0000FF"/>
                  </a:solidFill>
                  <a:highlight>
                    <a:srgbClr val="FFFFFF"/>
                  </a:highlight>
                  <a:latin typeface="Consolas" panose="020B0609020204030204" pitchFamily="49" charset="0"/>
                </a:rPr>
                <a:t>false</a:t>
              </a:r>
              <a:r>
                <a:rPr lang="de-DE" sz="1200">
                  <a:solidFill>
                    <a:srgbClr val="000000"/>
                  </a:solidFill>
                  <a:highlight>
                    <a:srgbClr val="FFFFFF"/>
                  </a:highlight>
                  <a:latin typeface="Consolas" panose="020B0609020204030204" pitchFamily="49" charset="0"/>
                </a:rPr>
                <a:t>; </a:t>
              </a:r>
              <a:r>
                <a:rPr lang="de-DE" sz="1200">
                  <a:solidFill>
                    <a:srgbClr val="0000FF"/>
                  </a:solidFill>
                  <a:highlight>
                    <a:srgbClr val="FFFFFF"/>
                  </a:highlight>
                  <a:latin typeface="Consolas" panose="020B0609020204030204" pitchFamily="49" charset="0"/>
                </a:rPr>
                <a:t>break</a:t>
              </a:r>
              <a:r>
                <a:rPr lang="de-DE" sz="1200">
                  <a:solidFill>
                    <a:srgbClr val="000000"/>
                  </a:solidFill>
                  <a:highlight>
                    <a:srgbClr val="FFFFFF"/>
                  </a:highlight>
                  <a:latin typeface="Consolas" panose="020B0609020204030204" pitchFamily="49" charset="0"/>
                </a:rPr>
                <a:t>; }</a:t>
              </a:r>
            </a:p>
            <a:p>
              <a:r>
                <a:rPr lang="de-DE" sz="1200" smtClean="0">
                  <a:solidFill>
                    <a:srgbClr val="000000"/>
                  </a:solidFill>
                  <a:highlight>
                    <a:srgbClr val="FFFFFF"/>
                  </a:highlight>
                  <a:latin typeface="Consolas" panose="020B0609020204030204" pitchFamily="49" charset="0"/>
                </a:rPr>
                <a:t>    </a:t>
              </a:r>
              <a:r>
                <a:rPr lang="de-DE" sz="1200">
                  <a:solidFill>
                    <a:srgbClr val="0000FF"/>
                  </a:solidFill>
                  <a:highlight>
                    <a:srgbClr val="FFFFFF"/>
                  </a:highlight>
                  <a:latin typeface="Consolas" panose="020B0609020204030204" pitchFamily="49" charset="0"/>
                </a:rPr>
                <a:t>if</a:t>
              </a:r>
              <a:r>
                <a:rPr lang="de-DE" sz="1200">
                  <a:solidFill>
                    <a:srgbClr val="000000"/>
                  </a:solidFill>
                  <a:highlight>
                    <a:srgbClr val="FFFFFF"/>
                  </a:highlight>
                  <a:latin typeface="Consolas" panose="020B0609020204030204" pitchFamily="49" charset="0"/>
                </a:rPr>
                <a:t> (noShadow)</a:t>
              </a:r>
            </a:p>
            <a:p>
              <a:r>
                <a:rPr lang="de-DE" sz="1200" smtClean="0">
                  <a:solidFill>
                    <a:srgbClr val="000000"/>
                  </a:solidFill>
                  <a:highlight>
                    <a:srgbClr val="FFFFFF"/>
                  </a:highlight>
                  <a:latin typeface="Consolas" panose="020B0609020204030204" pitchFamily="49" charset="0"/>
                </a:rPr>
                <a:t>         </a:t>
              </a:r>
              <a:r>
                <a:rPr lang="de-DE" sz="1200">
                  <a:solidFill>
                    <a:srgbClr val="000000"/>
                  </a:solidFill>
                  <a:highlight>
                    <a:srgbClr val="FFFFFF"/>
                  </a:highlight>
                  <a:latin typeface="Consolas" panose="020B0609020204030204" pitchFamily="49" charset="0"/>
                </a:rPr>
                <a:t>final_color = final_color + cos_alpha * co_color * light.getColor;</a:t>
              </a:r>
            </a:p>
            <a:p>
              <a:r>
                <a:rPr lang="de-DE" sz="1200" smtClean="0">
                  <a:solidFill>
                    <a:srgbClr val="000000"/>
                  </a:solidFill>
                  <a:highlight>
                    <a:srgbClr val="FFFFFF"/>
                  </a:highlight>
                  <a:latin typeface="Consolas" panose="020B0609020204030204" pitchFamily="49" charset="0"/>
                </a:rPr>
                <a:t>}</a:t>
              </a:r>
              <a:endParaRPr lang="de-DE" sz="1200"/>
            </a:p>
          </p:txBody>
        </p:sp>
      </p:grpSp>
    </p:spTree>
    <p:extLst>
      <p:ext uri="{BB962C8B-B14F-4D97-AF65-F5344CB8AC3E}">
        <p14:creationId xmlns:p14="http://schemas.microsoft.com/office/powerpoint/2010/main" val="2304612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8056" y="745486"/>
            <a:ext cx="6976872" cy="6001643"/>
          </a:xfrm>
          <a:prstGeom prst="rect">
            <a:avLst/>
          </a:prstGeom>
        </p:spPr>
        <p:txBody>
          <a:bodyPr wrap="square">
            <a:spAutoFit/>
          </a:bodyPr>
          <a:lstStyle/>
          <a:p>
            <a:r>
              <a:rPr lang="en-US" sz="800" smtClean="0">
                <a:solidFill>
                  <a:srgbClr val="0000FF"/>
                </a:solidFill>
                <a:highlight>
                  <a:srgbClr val="FFFFFF"/>
                </a:highlight>
                <a:latin typeface="Consolas" panose="020B0609020204030204" pitchFamily="49" charset="0"/>
              </a:rPr>
              <a:t>public</a:t>
            </a:r>
            <a:r>
              <a:rPr lang="en-US" sz="800" smtClean="0">
                <a:solidFill>
                  <a:srgbClr val="000000"/>
                </a:solidFill>
                <a:highlight>
                  <a:srgbClr val="FFFFFF"/>
                </a:highlight>
                <a:latin typeface="Consolas" panose="020B0609020204030204" pitchFamily="49" charset="0"/>
              </a:rPr>
              <a:t> </a:t>
            </a:r>
            <a:r>
              <a:rPr lang="en-US" sz="800">
                <a:solidFill>
                  <a:srgbClr val="2B91AF"/>
                </a:solidFill>
                <a:highlight>
                  <a:srgbClr val="FFFFFF"/>
                </a:highlight>
                <a:latin typeface="Consolas" panose="020B0609020204030204" pitchFamily="49" charset="0"/>
              </a:rPr>
              <a:t>Color_0_to_1</a:t>
            </a:r>
            <a:r>
              <a:rPr lang="en-US" sz="800">
                <a:solidFill>
                  <a:srgbClr val="000000"/>
                </a:solidFill>
                <a:highlight>
                  <a:srgbClr val="FFFFFF"/>
                </a:highlight>
                <a:latin typeface="Consolas" panose="020B0609020204030204" pitchFamily="49" charset="0"/>
              </a:rPr>
              <a:t> getColorAt(</a:t>
            </a:r>
            <a:r>
              <a:rPr lang="en-US" sz="800">
                <a:solidFill>
                  <a:srgbClr val="2B91AF"/>
                </a:solidFill>
                <a:highlight>
                  <a:srgbClr val="FFFFFF"/>
                </a:highlight>
                <a:latin typeface="Consolas" panose="020B0609020204030204" pitchFamily="49" charset="0"/>
              </a:rPr>
              <a:t>V3</a:t>
            </a:r>
            <a:r>
              <a:rPr lang="en-US" sz="800">
                <a:solidFill>
                  <a:srgbClr val="000000"/>
                </a:solidFill>
                <a:highlight>
                  <a:srgbClr val="FFFFFF"/>
                </a:highlight>
                <a:latin typeface="Consolas" panose="020B0609020204030204" pitchFamily="49" charset="0"/>
              </a:rPr>
              <a:t> A, </a:t>
            </a:r>
            <a:r>
              <a:rPr lang="en-US" sz="800">
                <a:solidFill>
                  <a:srgbClr val="2B91AF"/>
                </a:solidFill>
                <a:highlight>
                  <a:srgbClr val="FFFFFF"/>
                </a:highlight>
                <a:latin typeface="Consolas" panose="020B0609020204030204" pitchFamily="49" charset="0"/>
              </a:rPr>
              <a:t>V3</a:t>
            </a:r>
            <a:r>
              <a:rPr lang="en-US" sz="800">
                <a:solidFill>
                  <a:srgbClr val="000000"/>
                </a:solidFill>
                <a:highlight>
                  <a:srgbClr val="FFFFFF"/>
                </a:highlight>
                <a:latin typeface="Consolas" panose="020B0609020204030204" pitchFamily="49" charset="0"/>
              </a:rPr>
              <a:t> u, </a:t>
            </a:r>
            <a:r>
              <a:rPr lang="en-US" sz="800">
                <a:solidFill>
                  <a:srgbClr val="0000FF"/>
                </a:solidFill>
                <a:highlight>
                  <a:srgbClr val="FFFFFF"/>
                </a:highlight>
                <a:latin typeface="Consolas" panose="020B0609020204030204" pitchFamily="49" charset="0"/>
              </a:rPr>
              <a:t>int</a:t>
            </a:r>
            <a:r>
              <a:rPr lang="en-US" sz="800">
                <a:solidFill>
                  <a:srgbClr val="000000"/>
                </a:solidFill>
                <a:highlight>
                  <a:srgbClr val="FFFFFF"/>
                </a:highlight>
                <a:latin typeface="Consolas" panose="020B0609020204030204" pitchFamily="49" charset="0"/>
              </a:rPr>
              <a:t> ico)</a:t>
            </a:r>
            <a:r>
              <a:rPr lang="en-US" sz="800">
                <a:solidFill>
                  <a:srgbClr val="008000"/>
                </a:solidFill>
                <a:highlight>
                  <a:srgbClr val="FFFFFF"/>
                </a:highlight>
                <a:latin typeface="Consolas" panose="020B0609020204030204" pitchFamily="49" charset="0"/>
              </a:rPr>
              <a:t>//ico: index of closest object</a:t>
            </a:r>
            <a:endParaRPr lang="en-US" sz="800">
              <a:solidFill>
                <a:srgbClr val="000000"/>
              </a:solidFill>
              <a:highlight>
                <a:srgbClr val="FFFFFF"/>
              </a:highlight>
              <a:latin typeface="Consolas" panose="020B0609020204030204" pitchFamily="49" charset="0"/>
            </a:endParaRPr>
          </a:p>
          <a:p>
            <a:r>
              <a:rPr lang="en-US" sz="800">
                <a:solidFill>
                  <a:srgbClr val="000000"/>
                </a:solidFill>
                <a:highlight>
                  <a:srgbClr val="FFFFFF"/>
                </a:highlight>
                <a:latin typeface="Consolas" panose="020B0609020204030204" pitchFamily="49" charset="0"/>
              </a:rPr>
              <a:t>        {</a:t>
            </a:r>
            <a:r>
              <a:rPr lang="en-US" sz="800">
                <a:solidFill>
                  <a:srgbClr val="008000"/>
                </a:solidFill>
                <a:highlight>
                  <a:srgbClr val="FFFFFF"/>
                </a:highlight>
                <a:latin typeface="Consolas" panose="020B0609020204030204" pitchFamily="49" charset="0"/>
              </a:rPr>
              <a:t>//co is closest object we=eye=camera see; A: initial point; u: u of intersection ray</a:t>
            </a:r>
            <a:endParaRPr lang="en-US"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a:t>
            </a:r>
            <a:r>
              <a:rPr lang="de-DE" sz="800">
                <a:solidFill>
                  <a:srgbClr val="2B91AF"/>
                </a:solidFill>
                <a:highlight>
                  <a:srgbClr val="FFFFFF"/>
                </a:highlight>
                <a:latin typeface="Consolas" panose="020B0609020204030204" pitchFamily="49" charset="0"/>
              </a:rPr>
              <a:t>Color_0_to_1</a:t>
            </a:r>
            <a:r>
              <a:rPr lang="de-DE" sz="800">
                <a:solidFill>
                  <a:srgbClr val="000000"/>
                </a:solidFill>
                <a:highlight>
                  <a:srgbClr val="FFFFFF"/>
                </a:highlight>
                <a:latin typeface="Consolas" panose="020B0609020204030204" pitchFamily="49" charset="0"/>
              </a:rPr>
              <a:t> co_color;</a:t>
            </a:r>
          </a:p>
          <a:p>
            <a:r>
              <a:rPr lang="de-DE" sz="800">
                <a:solidFill>
                  <a:srgbClr val="008000"/>
                </a:solidFill>
                <a:highlight>
                  <a:srgbClr val="FFFFFF"/>
                </a:highlight>
                <a:latin typeface="Consolas" panose="020B0609020204030204" pitchFamily="49" charset="0"/>
              </a:rPr>
              <a:t>//A:--------terrain-HHG-------------------------------------------------------------------------</a:t>
            </a:r>
            <a:endParaRPr lang="de-DE" sz="800">
              <a:solidFill>
                <a:srgbClr val="000000"/>
              </a:solidFill>
              <a:highlight>
                <a:srgbClr val="FFFFFF"/>
              </a:highlight>
              <a:latin typeface="Consolas" panose="020B0609020204030204" pitchFamily="49" charset="0"/>
            </a:endParaRPr>
          </a:p>
          <a:p>
            <a:r>
              <a:rPr lang="en-US" sz="800">
                <a:solidFill>
                  <a:srgbClr val="000000"/>
                </a:solidFill>
                <a:highlight>
                  <a:srgbClr val="FFFFFF"/>
                </a:highlight>
                <a:latin typeface="Consolas" panose="020B0609020204030204" pitchFamily="49" charset="0"/>
              </a:rPr>
              <a:t>            </a:t>
            </a:r>
            <a:r>
              <a:rPr lang="en-US" sz="800">
                <a:solidFill>
                  <a:srgbClr val="0000FF"/>
                </a:solidFill>
                <a:highlight>
                  <a:srgbClr val="FFFFFF"/>
                </a:highlight>
                <a:latin typeface="Consolas" panose="020B0609020204030204" pitchFamily="49" charset="0"/>
              </a:rPr>
              <a:t>if</a:t>
            </a:r>
            <a:r>
              <a:rPr lang="en-US" sz="800">
                <a:solidFill>
                  <a:srgbClr val="000000"/>
                </a:solidFill>
                <a:highlight>
                  <a:srgbClr val="FFFFFF"/>
                </a:highlight>
                <a:latin typeface="Consolas" panose="020B0609020204030204" pitchFamily="49" charset="0"/>
              </a:rPr>
              <a:t> (ico == 0)</a:t>
            </a:r>
            <a:r>
              <a:rPr lang="en-US" sz="800">
                <a:solidFill>
                  <a:srgbClr val="008000"/>
                </a:solidFill>
                <a:highlight>
                  <a:srgbClr val="FFFFFF"/>
                </a:highlight>
                <a:latin typeface="Consolas" panose="020B0609020204030204" pitchFamily="49" charset="0"/>
              </a:rPr>
              <a:t>//only terrain</a:t>
            </a:r>
            <a:endParaRPr lang="en-US"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a:t>
            </a:r>
          </a:p>
          <a:p>
            <a:r>
              <a:rPr lang="de-DE" sz="800">
                <a:solidFill>
                  <a:srgbClr val="000000"/>
                </a:solidFill>
                <a:highlight>
                  <a:srgbClr val="FFFFFF"/>
                </a:highlight>
                <a:latin typeface="Consolas" panose="020B0609020204030204" pitchFamily="49" charset="0"/>
              </a:rPr>
              <a:t>                </a:t>
            </a:r>
            <a:r>
              <a:rPr lang="de-DE" sz="800">
                <a:solidFill>
                  <a:srgbClr val="0000FF"/>
                </a:solidFill>
                <a:highlight>
                  <a:srgbClr val="FFFFFF"/>
                </a:highlight>
                <a:latin typeface="Consolas" panose="020B0609020204030204" pitchFamily="49" charset="0"/>
              </a:rPr>
              <a:t>int</a:t>
            </a:r>
            <a:r>
              <a:rPr lang="de-DE" sz="800">
                <a:solidFill>
                  <a:srgbClr val="000000"/>
                </a:solidFill>
                <a:highlight>
                  <a:srgbClr val="FFFFFF"/>
                </a:highlight>
                <a:latin typeface="Consolas" panose="020B0609020204030204" pitchFamily="49" charset="0"/>
              </a:rPr>
              <a:t> xx = </a:t>
            </a:r>
            <a:r>
              <a:rPr lang="de-DE" sz="800">
                <a:solidFill>
                  <a:srgbClr val="2B91AF"/>
                </a:solidFill>
                <a:highlight>
                  <a:srgbClr val="FFFFFF"/>
                </a:highlight>
                <a:latin typeface="Consolas" panose="020B0609020204030204" pitchFamily="49" charset="0"/>
              </a:rPr>
              <a:t>Math</a:t>
            </a:r>
            <a:r>
              <a:rPr lang="de-DE" sz="800">
                <a:solidFill>
                  <a:srgbClr val="000000"/>
                </a:solidFill>
                <a:highlight>
                  <a:srgbClr val="FFFFFF"/>
                </a:highlight>
                <a:latin typeface="Consolas" panose="020B0609020204030204" pitchFamily="49" charset="0"/>
              </a:rPr>
              <a:t>.Min(xX(A.X), HHG.Width-5), yy = </a:t>
            </a:r>
            <a:r>
              <a:rPr lang="de-DE" sz="800">
                <a:solidFill>
                  <a:srgbClr val="2B91AF"/>
                </a:solidFill>
                <a:highlight>
                  <a:srgbClr val="FFFFFF"/>
                </a:highlight>
                <a:latin typeface="Consolas" panose="020B0609020204030204" pitchFamily="49" charset="0"/>
              </a:rPr>
              <a:t>Math</a:t>
            </a:r>
            <a:r>
              <a:rPr lang="de-DE" sz="800">
                <a:solidFill>
                  <a:srgbClr val="000000"/>
                </a:solidFill>
                <a:highlight>
                  <a:srgbClr val="FFFFFF"/>
                </a:highlight>
                <a:latin typeface="Consolas" panose="020B0609020204030204" pitchFamily="49" charset="0"/>
              </a:rPr>
              <a:t>.Min(xX(A.Z-0.6), HHG.Height-5);</a:t>
            </a:r>
          </a:p>
          <a:p>
            <a:r>
              <a:rPr lang="fi-FI" sz="800">
                <a:solidFill>
                  <a:srgbClr val="000000"/>
                </a:solidFill>
                <a:highlight>
                  <a:srgbClr val="FFFFFF"/>
                </a:highlight>
                <a:latin typeface="Consolas" panose="020B0609020204030204" pitchFamily="49" charset="0"/>
              </a:rPr>
              <a:t>                xx = xx &lt; 0 ? 0 : xx; yy = yy &lt; 0 ? 0 : yy;</a:t>
            </a:r>
          </a:p>
          <a:p>
            <a:r>
              <a:rPr lang="en-US" sz="800">
                <a:solidFill>
                  <a:srgbClr val="000000"/>
                </a:solidFill>
                <a:highlight>
                  <a:srgbClr val="FFFFFF"/>
                </a:highlight>
                <a:latin typeface="Consolas" panose="020B0609020204030204" pitchFamily="49" charset="0"/>
              </a:rPr>
              <a:t>                co_color = </a:t>
            </a:r>
            <a:r>
              <a:rPr lang="en-US" sz="800">
                <a:solidFill>
                  <a:srgbClr val="0000FF"/>
                </a:solidFill>
                <a:highlight>
                  <a:srgbClr val="FFFFFF"/>
                </a:highlight>
                <a:latin typeface="Consolas" panose="020B0609020204030204" pitchFamily="49" charset="0"/>
              </a:rPr>
              <a:t>new</a:t>
            </a:r>
            <a:r>
              <a:rPr lang="en-US" sz="800">
                <a:solidFill>
                  <a:srgbClr val="000000"/>
                </a:solidFill>
                <a:highlight>
                  <a:srgbClr val="FFFFFF"/>
                </a:highlight>
                <a:latin typeface="Consolas" panose="020B0609020204030204" pitchFamily="49" charset="0"/>
              </a:rPr>
              <a:t> </a:t>
            </a:r>
            <a:r>
              <a:rPr lang="en-US" sz="800">
                <a:solidFill>
                  <a:srgbClr val="2B91AF"/>
                </a:solidFill>
                <a:highlight>
                  <a:srgbClr val="FFFFFF"/>
                </a:highlight>
                <a:latin typeface="Consolas" panose="020B0609020204030204" pitchFamily="49" charset="0"/>
              </a:rPr>
              <a:t>Color_0_to_1</a:t>
            </a:r>
            <a:r>
              <a:rPr lang="en-US" sz="800">
                <a:solidFill>
                  <a:srgbClr val="000000"/>
                </a:solidFill>
                <a:highlight>
                  <a:srgbClr val="FFFFFF"/>
                </a:highlight>
                <a:latin typeface="Consolas" panose="020B0609020204030204" pitchFamily="49" charset="0"/>
              </a:rPr>
              <a:t>(0, HHG.GetPixel(xx, yy));</a:t>
            </a:r>
          </a:p>
          <a:p>
            <a:r>
              <a:rPr lang="de-DE" sz="800">
                <a:solidFill>
                  <a:srgbClr val="000000"/>
                </a:solidFill>
                <a:highlight>
                  <a:srgbClr val="FFFFFF"/>
                </a:highlight>
                <a:latin typeface="Consolas" panose="020B0609020204030204" pitchFamily="49" charset="0"/>
              </a:rPr>
              <a:t>            } </a:t>
            </a:r>
            <a:r>
              <a:rPr lang="de-DE" sz="800">
                <a:solidFill>
                  <a:srgbClr val="0000FF"/>
                </a:solidFill>
                <a:highlight>
                  <a:srgbClr val="FFFFFF"/>
                </a:highlight>
                <a:latin typeface="Consolas" panose="020B0609020204030204" pitchFamily="49" charset="0"/>
              </a:rPr>
              <a:t>else</a:t>
            </a:r>
            <a:r>
              <a:rPr lang="de-DE" sz="800">
                <a:solidFill>
                  <a:srgbClr val="000000"/>
                </a:solidFill>
                <a:highlight>
                  <a:srgbClr val="FFFFFF"/>
                </a:highlight>
                <a:latin typeface="Consolas" panose="020B0609020204030204" pitchFamily="49" charset="0"/>
              </a:rPr>
              <a:t> co_color = ((</a:t>
            </a:r>
            <a:r>
              <a:rPr lang="de-DE" sz="800">
                <a:solidFill>
                  <a:srgbClr val="2B91AF"/>
                </a:solidFill>
                <a:highlight>
                  <a:srgbClr val="FFFFFF"/>
                </a:highlight>
                <a:latin typeface="Consolas" panose="020B0609020204030204" pitchFamily="49" charset="0"/>
              </a:rPr>
              <a:t>AObject</a:t>
            </a:r>
            <a:r>
              <a:rPr lang="de-DE" sz="800">
                <a:solidFill>
                  <a:srgbClr val="000000"/>
                </a:solidFill>
                <a:highlight>
                  <a:srgbClr val="FFFFFF"/>
                </a:highlight>
                <a:latin typeface="Consolas" panose="020B0609020204030204" pitchFamily="49" charset="0"/>
              </a:rPr>
              <a:t>)scene_objects[ico]).getColor;</a:t>
            </a:r>
          </a:p>
          <a:p>
            <a:r>
              <a:rPr lang="en-US" sz="800">
                <a:solidFill>
                  <a:srgbClr val="000000"/>
                </a:solidFill>
                <a:highlight>
                  <a:srgbClr val="FFFFFF"/>
                </a:highlight>
                <a:latin typeface="Consolas" panose="020B0609020204030204" pitchFamily="49" charset="0"/>
              </a:rPr>
              <a:t>            </a:t>
            </a:r>
            <a:r>
              <a:rPr lang="en-US" sz="800">
                <a:solidFill>
                  <a:srgbClr val="2B91AF"/>
                </a:solidFill>
                <a:highlight>
                  <a:srgbClr val="FFFFFF"/>
                </a:highlight>
                <a:latin typeface="Consolas" panose="020B0609020204030204" pitchFamily="49" charset="0"/>
              </a:rPr>
              <a:t>Color_0_to_1</a:t>
            </a:r>
            <a:r>
              <a:rPr lang="en-US" sz="800">
                <a:solidFill>
                  <a:srgbClr val="000000"/>
                </a:solidFill>
                <a:highlight>
                  <a:srgbClr val="FFFFFF"/>
                </a:highlight>
                <a:latin typeface="Consolas" panose="020B0609020204030204" pitchFamily="49" charset="0"/>
              </a:rPr>
              <a:t> final_color = ambientlight * co_color; </a:t>
            </a:r>
            <a:r>
              <a:rPr lang="en-US" sz="800">
                <a:solidFill>
                  <a:srgbClr val="008000"/>
                </a:solidFill>
                <a:highlight>
                  <a:srgbClr val="FFFFFF"/>
                </a:highlight>
                <a:latin typeface="Consolas" panose="020B0609020204030204" pitchFamily="49" charset="0"/>
              </a:rPr>
              <a:t>//first portion of color</a:t>
            </a:r>
            <a:endParaRPr lang="en-US" sz="800">
              <a:solidFill>
                <a:srgbClr val="000000"/>
              </a:solidFill>
              <a:highlight>
                <a:srgbClr val="FFFFFF"/>
              </a:highlight>
              <a:latin typeface="Consolas" panose="020B0609020204030204" pitchFamily="49" charset="0"/>
            </a:endParaRPr>
          </a:p>
          <a:p>
            <a:r>
              <a:rPr lang="de-DE" sz="800">
                <a:solidFill>
                  <a:srgbClr val="008000"/>
                </a:solidFill>
                <a:highlight>
                  <a:srgbClr val="FFFFFF"/>
                </a:highlight>
                <a:latin typeface="Consolas" panose="020B0609020204030204" pitchFamily="49" charset="0"/>
              </a:rPr>
              <a:t>//B:--------------Color-from-the-r-direction-------------------------------</a:t>
            </a:r>
            <a:endParaRPr lang="de-DE"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a:t>
            </a:r>
            <a:r>
              <a:rPr lang="de-DE" sz="800">
                <a:solidFill>
                  <a:srgbClr val="2B91AF"/>
                </a:solidFill>
                <a:highlight>
                  <a:srgbClr val="FFFFFF"/>
                </a:highlight>
                <a:latin typeface="Consolas" panose="020B0609020204030204" pitchFamily="49" charset="0"/>
              </a:rPr>
              <a:t>V3</a:t>
            </a:r>
            <a:r>
              <a:rPr lang="de-DE" sz="800">
                <a:solidFill>
                  <a:srgbClr val="000000"/>
                </a:solidFill>
                <a:highlight>
                  <a:srgbClr val="FFFFFF"/>
                </a:highlight>
                <a:latin typeface="Consolas" panose="020B0609020204030204" pitchFamily="49" charset="0"/>
              </a:rPr>
              <a:t> co_n = ((</a:t>
            </a:r>
            <a:r>
              <a:rPr lang="de-DE" sz="800">
                <a:solidFill>
                  <a:srgbClr val="2B91AF"/>
                </a:solidFill>
                <a:highlight>
                  <a:srgbClr val="FFFFFF"/>
                </a:highlight>
                <a:latin typeface="Consolas" panose="020B0609020204030204" pitchFamily="49" charset="0"/>
              </a:rPr>
              <a:t>AObject</a:t>
            </a:r>
            <a:r>
              <a:rPr lang="de-DE" sz="800">
                <a:solidFill>
                  <a:srgbClr val="000000"/>
                </a:solidFill>
                <a:highlight>
                  <a:srgbClr val="FFFFFF"/>
                </a:highlight>
                <a:latin typeface="Consolas" panose="020B0609020204030204" pitchFamily="49" charset="0"/>
              </a:rPr>
              <a:t>)scene_objects[ico]).get_n(A);</a:t>
            </a:r>
          </a:p>
          <a:p>
            <a:r>
              <a:rPr lang="pt-BR" sz="800">
                <a:solidFill>
                  <a:srgbClr val="000000"/>
                </a:solidFill>
                <a:highlight>
                  <a:srgbClr val="FFFFFF"/>
                </a:highlight>
                <a:latin typeface="Consolas" panose="020B0609020204030204" pitchFamily="49" charset="0"/>
              </a:rPr>
              <a:t>            </a:t>
            </a:r>
            <a:r>
              <a:rPr lang="pt-BR" sz="800">
                <a:solidFill>
                  <a:srgbClr val="2B91AF"/>
                </a:solidFill>
                <a:highlight>
                  <a:srgbClr val="FFFFFF"/>
                </a:highlight>
                <a:latin typeface="Consolas" panose="020B0609020204030204" pitchFamily="49" charset="0"/>
              </a:rPr>
              <a:t>V3</a:t>
            </a:r>
            <a:r>
              <a:rPr lang="pt-BR" sz="800">
                <a:solidFill>
                  <a:srgbClr val="000000"/>
                </a:solidFill>
                <a:highlight>
                  <a:srgbClr val="FFFFFF"/>
                </a:highlight>
                <a:latin typeface="Consolas" panose="020B0609020204030204" pitchFamily="49" charset="0"/>
              </a:rPr>
              <a:t> r = u - 2 * co_n * u * co_n;</a:t>
            </a:r>
            <a:r>
              <a:rPr lang="pt-BR" sz="800">
                <a:solidFill>
                  <a:srgbClr val="008000"/>
                </a:solidFill>
                <a:highlight>
                  <a:srgbClr val="FFFFFF"/>
                </a:highlight>
                <a:latin typeface="Consolas" panose="020B0609020204030204" pitchFamily="49" charset="0"/>
              </a:rPr>
              <a:t>//calculate refection r = u-2*&lt;u,n0&gt;*n0</a:t>
            </a:r>
            <a:endParaRPr lang="pt-BR" sz="800">
              <a:solidFill>
                <a:srgbClr val="000000"/>
              </a:solidFill>
              <a:highlight>
                <a:srgbClr val="FFFFFF"/>
              </a:highlight>
              <a:latin typeface="Consolas" panose="020B0609020204030204" pitchFamily="49" charset="0"/>
            </a:endParaRPr>
          </a:p>
          <a:p>
            <a:r>
              <a:rPr lang="en-US" sz="800">
                <a:solidFill>
                  <a:srgbClr val="000000"/>
                </a:solidFill>
                <a:highlight>
                  <a:srgbClr val="FFFFFF"/>
                </a:highlight>
                <a:latin typeface="Consolas" panose="020B0609020204030204" pitchFamily="49" charset="0"/>
              </a:rPr>
              <a:t>            </a:t>
            </a:r>
            <a:r>
              <a:rPr lang="en-US" sz="800">
                <a:solidFill>
                  <a:srgbClr val="0000FF"/>
                </a:solidFill>
                <a:highlight>
                  <a:srgbClr val="FFFFFF"/>
                </a:highlight>
                <a:latin typeface="Consolas" panose="020B0609020204030204" pitchFamily="49" charset="0"/>
              </a:rPr>
              <a:t>if</a:t>
            </a:r>
            <a:r>
              <a:rPr lang="en-US" sz="800">
                <a:solidFill>
                  <a:srgbClr val="000000"/>
                </a:solidFill>
                <a:highlight>
                  <a:srgbClr val="FFFFFF"/>
                </a:highlight>
                <a:latin typeface="Consolas" panose="020B0609020204030204" pitchFamily="49" charset="0"/>
              </a:rPr>
              <a:t> (ico != 0</a:t>
            </a:r>
            <a:r>
              <a:rPr lang="en-US" sz="800" smtClean="0">
                <a:solidFill>
                  <a:srgbClr val="000000"/>
                </a:solidFill>
                <a:highlight>
                  <a:srgbClr val="FFFFFF"/>
                </a:highlight>
                <a:latin typeface="Consolas" panose="020B0609020204030204" pitchFamily="49" charset="0"/>
              </a:rPr>
              <a:t>)</a:t>
            </a:r>
            <a:r>
              <a:rPr lang="en-US" sz="800" smtClean="0">
                <a:solidFill>
                  <a:srgbClr val="008000"/>
                </a:solidFill>
                <a:highlight>
                  <a:srgbClr val="FFFFFF"/>
                </a:highlight>
                <a:latin typeface="Consolas" panose="020B0609020204030204" pitchFamily="49" charset="0"/>
              </a:rPr>
              <a:t>//except </a:t>
            </a:r>
            <a:r>
              <a:rPr lang="en-US" sz="800">
                <a:solidFill>
                  <a:srgbClr val="008000"/>
                </a:solidFill>
                <a:highlight>
                  <a:srgbClr val="FFFFFF"/>
                </a:highlight>
                <a:latin typeface="Consolas" panose="020B0609020204030204" pitchFamily="49" charset="0"/>
              </a:rPr>
              <a:t>terrain</a:t>
            </a:r>
            <a:endParaRPr lang="en-US"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a:t>
            </a:r>
          </a:p>
          <a:p>
            <a:r>
              <a:rPr lang="en-US" sz="800">
                <a:solidFill>
                  <a:srgbClr val="000000"/>
                </a:solidFill>
                <a:highlight>
                  <a:srgbClr val="FFFFFF"/>
                </a:highlight>
                <a:latin typeface="Consolas" panose="020B0609020204030204" pitchFamily="49" charset="0"/>
              </a:rPr>
              <a:t>                </a:t>
            </a:r>
            <a:r>
              <a:rPr lang="en-US" sz="800">
                <a:solidFill>
                  <a:srgbClr val="2B91AF"/>
                </a:solidFill>
                <a:highlight>
                  <a:srgbClr val="FFFFFF"/>
                </a:highlight>
                <a:latin typeface="Consolas" panose="020B0609020204030204" pitchFamily="49" charset="0"/>
              </a:rPr>
              <a:t>List</a:t>
            </a:r>
            <a:r>
              <a:rPr lang="en-US" sz="800">
                <a:solidFill>
                  <a:srgbClr val="000000"/>
                </a:solidFill>
                <a:highlight>
                  <a:srgbClr val="FFFFFF"/>
                </a:highlight>
                <a:latin typeface="Consolas" panose="020B0609020204030204" pitchFamily="49" charset="0"/>
              </a:rPr>
              <a:t>&lt;</a:t>
            </a:r>
            <a:r>
              <a:rPr lang="en-US" sz="800">
                <a:solidFill>
                  <a:srgbClr val="0000FF"/>
                </a:solidFill>
                <a:highlight>
                  <a:srgbClr val="FFFFFF"/>
                </a:highlight>
                <a:latin typeface="Consolas" panose="020B0609020204030204" pitchFamily="49" charset="0"/>
              </a:rPr>
              <a:t>double</a:t>
            </a:r>
            <a:r>
              <a:rPr lang="en-US" sz="800">
                <a:solidFill>
                  <a:srgbClr val="000000"/>
                </a:solidFill>
                <a:highlight>
                  <a:srgbClr val="FFFFFF"/>
                </a:highlight>
                <a:latin typeface="Consolas" panose="020B0609020204030204" pitchFamily="49" charset="0"/>
              </a:rPr>
              <a:t>&gt; lambda_ref = find_pt_ob(</a:t>
            </a:r>
            <a:r>
              <a:rPr lang="en-US" sz="800">
                <a:solidFill>
                  <a:srgbClr val="0000FF"/>
                </a:solidFill>
                <a:highlight>
                  <a:srgbClr val="FFFFFF"/>
                </a:highlight>
                <a:latin typeface="Consolas" panose="020B0609020204030204" pitchFamily="49" charset="0"/>
              </a:rPr>
              <a:t>new</a:t>
            </a:r>
            <a:r>
              <a:rPr lang="en-US" sz="800">
                <a:solidFill>
                  <a:srgbClr val="000000"/>
                </a:solidFill>
                <a:highlight>
                  <a:srgbClr val="FFFFFF"/>
                </a:highlight>
                <a:latin typeface="Consolas" panose="020B0609020204030204" pitchFamily="49" charset="0"/>
              </a:rPr>
              <a:t> </a:t>
            </a:r>
            <a:r>
              <a:rPr lang="en-US" sz="800">
                <a:solidFill>
                  <a:srgbClr val="2B91AF"/>
                </a:solidFill>
                <a:highlight>
                  <a:srgbClr val="FFFFFF"/>
                </a:highlight>
                <a:latin typeface="Consolas" panose="020B0609020204030204" pitchFamily="49" charset="0"/>
              </a:rPr>
              <a:t>Ray</a:t>
            </a:r>
            <a:r>
              <a:rPr lang="en-US" sz="800">
                <a:solidFill>
                  <a:srgbClr val="000000"/>
                </a:solidFill>
                <a:highlight>
                  <a:srgbClr val="FFFFFF"/>
                </a:highlight>
                <a:latin typeface="Consolas" panose="020B0609020204030204" pitchFamily="49" charset="0"/>
              </a:rPr>
              <a:t>(A, r));</a:t>
            </a:r>
            <a:r>
              <a:rPr lang="en-US" sz="800">
                <a:solidFill>
                  <a:srgbClr val="008000"/>
                </a:solidFill>
                <a:highlight>
                  <a:srgbClr val="FFFFFF"/>
                </a:highlight>
                <a:latin typeface="Consolas" panose="020B0609020204030204" pitchFamily="49" charset="0"/>
              </a:rPr>
              <a:t>//ray x=A+lam*r hits the scene</a:t>
            </a:r>
            <a:endParaRPr lang="en-US" sz="800">
              <a:solidFill>
                <a:srgbClr val="000000"/>
              </a:solidFill>
              <a:highlight>
                <a:srgbClr val="FFFFFF"/>
              </a:highlight>
              <a:latin typeface="Consolas" panose="020B0609020204030204" pitchFamily="49" charset="0"/>
            </a:endParaRPr>
          </a:p>
          <a:p>
            <a:r>
              <a:rPr lang="en-US" sz="800">
                <a:solidFill>
                  <a:srgbClr val="000000"/>
                </a:solidFill>
                <a:highlight>
                  <a:srgbClr val="FFFFFF"/>
                </a:highlight>
                <a:latin typeface="Consolas" panose="020B0609020204030204" pitchFamily="49" charset="0"/>
              </a:rPr>
              <a:t>                </a:t>
            </a:r>
            <a:r>
              <a:rPr lang="en-US" sz="800">
                <a:solidFill>
                  <a:srgbClr val="0000FF"/>
                </a:solidFill>
                <a:highlight>
                  <a:srgbClr val="FFFFFF"/>
                </a:highlight>
                <a:latin typeface="Consolas" panose="020B0609020204030204" pitchFamily="49" charset="0"/>
              </a:rPr>
              <a:t>if</a:t>
            </a:r>
            <a:r>
              <a:rPr lang="en-US" sz="800">
                <a:solidFill>
                  <a:srgbClr val="000000"/>
                </a:solidFill>
                <a:highlight>
                  <a:srgbClr val="FFFFFF"/>
                </a:highlight>
                <a:latin typeface="Consolas" panose="020B0609020204030204" pitchFamily="49" charset="0"/>
              </a:rPr>
              <a:t> (lambda_ref[1] != -1)</a:t>
            </a:r>
            <a:r>
              <a:rPr lang="en-US" sz="800">
                <a:solidFill>
                  <a:srgbClr val="008000"/>
                </a:solidFill>
                <a:highlight>
                  <a:srgbClr val="FFFFFF"/>
                </a:highlight>
                <a:latin typeface="Consolas" panose="020B0609020204030204" pitchFamily="49" charset="0"/>
              </a:rPr>
              <a:t>//ray hits plane or sphere</a:t>
            </a:r>
            <a:endParaRPr lang="en-US"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a:t>
            </a:r>
            <a:r>
              <a:rPr lang="de-DE" sz="800">
                <a:solidFill>
                  <a:srgbClr val="0000FF"/>
                </a:solidFill>
                <a:highlight>
                  <a:srgbClr val="FFFFFF"/>
                </a:highlight>
                <a:latin typeface="Consolas" panose="020B0609020204030204" pitchFamily="49" charset="0"/>
              </a:rPr>
              <a:t>if</a:t>
            </a:r>
            <a:r>
              <a:rPr lang="de-DE" sz="800">
                <a:solidFill>
                  <a:srgbClr val="000000"/>
                </a:solidFill>
                <a:highlight>
                  <a:srgbClr val="FFFFFF"/>
                </a:highlight>
                <a:latin typeface="Consolas" panose="020B0609020204030204" pitchFamily="49" charset="0"/>
              </a:rPr>
              <a:t> (lambda_ref[0] &gt; fuzzy)</a:t>
            </a:r>
          </a:p>
          <a:p>
            <a:r>
              <a:rPr lang="en-US" sz="800">
                <a:solidFill>
                  <a:srgbClr val="000000"/>
                </a:solidFill>
                <a:highlight>
                  <a:srgbClr val="FFFFFF"/>
                </a:highlight>
                <a:latin typeface="Consolas" panose="020B0609020204030204" pitchFamily="49" charset="0"/>
              </a:rPr>
              <a:t>                    {</a:t>
            </a:r>
            <a:r>
              <a:rPr lang="en-US" sz="800">
                <a:solidFill>
                  <a:srgbClr val="008000"/>
                </a:solidFill>
                <a:highlight>
                  <a:srgbClr val="FFFFFF"/>
                </a:highlight>
                <a:latin typeface="Consolas" panose="020B0609020204030204" pitchFamily="49" charset="0"/>
              </a:rPr>
              <a:t>//r only affects the final color if it is reflected from something                       </a:t>
            </a:r>
            <a:endParaRPr lang="en-US" sz="800">
              <a:solidFill>
                <a:srgbClr val="000000"/>
              </a:solidFill>
              <a:highlight>
                <a:srgbClr val="FFFFFF"/>
              </a:highlight>
              <a:latin typeface="Consolas" panose="020B0609020204030204" pitchFamily="49" charset="0"/>
            </a:endParaRPr>
          </a:p>
          <a:p>
            <a:r>
              <a:rPr lang="en-US" sz="800">
                <a:solidFill>
                  <a:srgbClr val="000000"/>
                </a:solidFill>
                <a:highlight>
                  <a:srgbClr val="FFFFFF"/>
                </a:highlight>
                <a:latin typeface="Consolas" panose="020B0609020204030204" pitchFamily="49" charset="0"/>
              </a:rPr>
              <a:t>                        </a:t>
            </a:r>
            <a:r>
              <a:rPr lang="en-US" sz="800">
                <a:solidFill>
                  <a:srgbClr val="2B91AF"/>
                </a:solidFill>
                <a:highlight>
                  <a:srgbClr val="FFFFFF"/>
                </a:highlight>
                <a:latin typeface="Consolas" panose="020B0609020204030204" pitchFamily="49" charset="0"/>
              </a:rPr>
              <a:t>V3</a:t>
            </a:r>
            <a:r>
              <a:rPr lang="en-US" sz="800">
                <a:solidFill>
                  <a:srgbClr val="000000"/>
                </a:solidFill>
                <a:highlight>
                  <a:srgbClr val="FFFFFF"/>
                </a:highlight>
                <a:latin typeface="Consolas" panose="020B0609020204030204" pitchFamily="49" charset="0"/>
              </a:rPr>
              <a:t> a2 = A + r * lambda_ref[0];</a:t>
            </a:r>
            <a:r>
              <a:rPr lang="en-US" sz="800">
                <a:solidFill>
                  <a:srgbClr val="008000"/>
                </a:solidFill>
                <a:highlight>
                  <a:srgbClr val="FFFFFF"/>
                </a:highlight>
                <a:latin typeface="Consolas" panose="020B0609020204030204" pitchFamily="49" charset="0"/>
              </a:rPr>
              <a:t>//a further intersection point ...</a:t>
            </a:r>
            <a:endParaRPr lang="en-US" sz="800">
              <a:solidFill>
                <a:srgbClr val="000000"/>
              </a:solidFill>
              <a:highlight>
                <a:srgbClr val="FFFFFF"/>
              </a:highlight>
              <a:latin typeface="Consolas" panose="020B0609020204030204" pitchFamily="49" charset="0"/>
            </a:endParaRPr>
          </a:p>
          <a:p>
            <a:r>
              <a:rPr lang="en-US" sz="800">
                <a:solidFill>
                  <a:srgbClr val="000000"/>
                </a:solidFill>
                <a:highlight>
                  <a:srgbClr val="FFFFFF"/>
                </a:highlight>
                <a:latin typeface="Consolas" panose="020B0609020204030204" pitchFamily="49" charset="0"/>
              </a:rPr>
              <a:t>                        </a:t>
            </a:r>
            <a:r>
              <a:rPr lang="en-US" sz="800">
                <a:solidFill>
                  <a:srgbClr val="0000FF"/>
                </a:solidFill>
                <a:highlight>
                  <a:srgbClr val="FFFFFF"/>
                </a:highlight>
                <a:latin typeface="Consolas" panose="020B0609020204030204" pitchFamily="49" charset="0"/>
              </a:rPr>
              <a:t>double</a:t>
            </a:r>
            <a:r>
              <a:rPr lang="en-US" sz="800">
                <a:solidFill>
                  <a:srgbClr val="000000"/>
                </a:solidFill>
                <a:highlight>
                  <a:srgbClr val="FFFFFF"/>
                </a:highlight>
                <a:latin typeface="Consolas" panose="020B0609020204030204" pitchFamily="49" charset="0"/>
              </a:rPr>
              <a:t> s2 = ((</a:t>
            </a:r>
            <a:r>
              <a:rPr lang="en-US" sz="800">
                <a:solidFill>
                  <a:srgbClr val="2B91AF"/>
                </a:solidFill>
                <a:highlight>
                  <a:srgbClr val="FFFFFF"/>
                </a:highlight>
                <a:latin typeface="Consolas" panose="020B0609020204030204" pitchFamily="49" charset="0"/>
              </a:rPr>
              <a:t>AObject</a:t>
            </a:r>
            <a:r>
              <a:rPr lang="en-US" sz="800">
                <a:solidFill>
                  <a:srgbClr val="000000"/>
                </a:solidFill>
                <a:highlight>
                  <a:srgbClr val="FFFFFF"/>
                </a:highlight>
                <a:latin typeface="Consolas" panose="020B0609020204030204" pitchFamily="49" charset="0"/>
              </a:rPr>
              <a:t>)scene_objects[(</a:t>
            </a:r>
            <a:r>
              <a:rPr lang="en-US" sz="800">
                <a:solidFill>
                  <a:srgbClr val="0000FF"/>
                </a:solidFill>
                <a:highlight>
                  <a:srgbClr val="FFFFFF"/>
                </a:highlight>
                <a:latin typeface="Consolas" panose="020B0609020204030204" pitchFamily="49" charset="0"/>
              </a:rPr>
              <a:t>int</a:t>
            </a:r>
            <a:r>
              <a:rPr lang="en-US" sz="800">
                <a:solidFill>
                  <a:srgbClr val="000000"/>
                </a:solidFill>
                <a:highlight>
                  <a:srgbClr val="FFFFFF"/>
                </a:highlight>
                <a:latin typeface="Consolas" panose="020B0609020204030204" pitchFamily="49" charset="0"/>
              </a:rPr>
              <a:t>)lambda_ref[1]]).getColor.C01_S;</a:t>
            </a:r>
          </a:p>
          <a:p>
            <a:r>
              <a:rPr lang="de-DE" sz="800">
                <a:solidFill>
                  <a:srgbClr val="000000"/>
                </a:solidFill>
                <a:highlight>
                  <a:srgbClr val="FFFFFF"/>
                </a:highlight>
                <a:latin typeface="Consolas" panose="020B0609020204030204" pitchFamily="49" charset="0"/>
              </a:rPr>
              <a:t>                        </a:t>
            </a:r>
            <a:r>
              <a:rPr lang="de-DE" sz="800">
                <a:solidFill>
                  <a:srgbClr val="008000"/>
                </a:solidFill>
                <a:highlight>
                  <a:srgbClr val="FFFFFF"/>
                </a:highlight>
                <a:latin typeface="Consolas" panose="020B0609020204030204" pitchFamily="49" charset="0"/>
              </a:rPr>
              <a:t>/*recursive-call*/</a:t>
            </a:r>
            <a:endParaRPr lang="de-DE"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final_color = final_color + s2 * getColorAt(a2, r, (</a:t>
            </a:r>
            <a:r>
              <a:rPr lang="de-DE" sz="800">
                <a:solidFill>
                  <a:srgbClr val="0000FF"/>
                </a:solidFill>
                <a:highlight>
                  <a:srgbClr val="FFFFFF"/>
                </a:highlight>
                <a:latin typeface="Consolas" panose="020B0609020204030204" pitchFamily="49" charset="0"/>
              </a:rPr>
              <a:t>int</a:t>
            </a:r>
            <a:r>
              <a:rPr lang="de-DE" sz="800">
                <a:solidFill>
                  <a:srgbClr val="000000"/>
                </a:solidFill>
                <a:highlight>
                  <a:srgbClr val="FFFFFF"/>
                </a:highlight>
                <a:latin typeface="Consolas" panose="020B0609020204030204" pitchFamily="49" charset="0"/>
              </a:rPr>
              <a:t>)lambda_ref[1]);</a:t>
            </a:r>
          </a:p>
          <a:p>
            <a:r>
              <a:rPr lang="en-US" sz="800">
                <a:solidFill>
                  <a:srgbClr val="000000"/>
                </a:solidFill>
                <a:highlight>
                  <a:srgbClr val="FFFFFF"/>
                </a:highlight>
                <a:latin typeface="Consolas" panose="020B0609020204030204" pitchFamily="49" charset="0"/>
              </a:rPr>
              <a:t>                    }</a:t>
            </a:r>
            <a:r>
              <a:rPr lang="en-US" sz="800">
                <a:solidFill>
                  <a:srgbClr val="008000"/>
                </a:solidFill>
                <a:highlight>
                  <a:srgbClr val="FFFFFF"/>
                </a:highlight>
                <a:latin typeface="Consolas" panose="020B0609020204030204" pitchFamily="49" charset="0"/>
              </a:rPr>
              <a:t>//...and the second portion of color</a:t>
            </a:r>
            <a:endParaRPr lang="en-US"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a:t>
            </a:r>
          </a:p>
          <a:p>
            <a:r>
              <a:rPr lang="en-US" sz="800">
                <a:solidFill>
                  <a:srgbClr val="008000"/>
                </a:solidFill>
                <a:highlight>
                  <a:srgbClr val="FFFFFF"/>
                </a:highlight>
                <a:latin typeface="Consolas" panose="020B0609020204030204" pitchFamily="49" charset="0"/>
              </a:rPr>
              <a:t>//C:----------Contribution of the light sources</a:t>
            </a:r>
            <a:endParaRPr lang="en-US"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a:t>
            </a:r>
            <a:r>
              <a:rPr lang="de-DE" sz="800">
                <a:solidFill>
                  <a:srgbClr val="2B91AF"/>
                </a:solidFill>
                <a:highlight>
                  <a:srgbClr val="FFFFFF"/>
                </a:highlight>
                <a:latin typeface="Consolas" panose="020B0609020204030204" pitchFamily="49" charset="0"/>
              </a:rPr>
              <a:t>V3</a:t>
            </a:r>
            <a:r>
              <a:rPr lang="de-DE" sz="800">
                <a:solidFill>
                  <a:srgbClr val="000000"/>
                </a:solidFill>
                <a:highlight>
                  <a:srgbClr val="FFFFFF"/>
                </a:highlight>
                <a:latin typeface="Consolas" panose="020B0609020204030204" pitchFamily="49" charset="0"/>
              </a:rPr>
              <a:t> v = light.get_p - A;</a:t>
            </a:r>
          </a:p>
          <a:p>
            <a:r>
              <a:rPr lang="pt-BR" sz="800">
                <a:solidFill>
                  <a:srgbClr val="000000"/>
                </a:solidFill>
                <a:highlight>
                  <a:srgbClr val="FFFFFF"/>
                </a:highlight>
                <a:latin typeface="Consolas" panose="020B0609020204030204" pitchFamily="49" charset="0"/>
              </a:rPr>
              <a:t>            </a:t>
            </a:r>
            <a:r>
              <a:rPr lang="pt-BR" sz="800">
                <a:solidFill>
                  <a:srgbClr val="0000FF"/>
                </a:solidFill>
                <a:highlight>
                  <a:srgbClr val="FFFFFF"/>
                </a:highlight>
                <a:latin typeface="Consolas" panose="020B0609020204030204" pitchFamily="49" charset="0"/>
              </a:rPr>
              <a:t>double</a:t>
            </a:r>
            <a:r>
              <a:rPr lang="pt-BR" sz="800">
                <a:solidFill>
                  <a:srgbClr val="000000"/>
                </a:solidFill>
                <a:highlight>
                  <a:srgbClr val="FFFFFF"/>
                </a:highlight>
                <a:latin typeface="Consolas" panose="020B0609020204030204" pitchFamily="49" charset="0"/>
              </a:rPr>
              <a:t> cos_alpha = co_n * v.normalize;</a:t>
            </a:r>
            <a:r>
              <a:rPr lang="pt-BR" sz="800">
                <a:solidFill>
                  <a:srgbClr val="008000"/>
                </a:solidFill>
                <a:highlight>
                  <a:srgbClr val="FFFFFF"/>
                </a:highlight>
                <a:latin typeface="Consolas" panose="020B0609020204030204" pitchFamily="49" charset="0"/>
              </a:rPr>
              <a:t>//&lt;n0,v0&gt; = cos(alpha)*1*1</a:t>
            </a:r>
            <a:endParaRPr lang="pt-BR" sz="800">
              <a:solidFill>
                <a:srgbClr val="000000"/>
              </a:solidFill>
              <a:highlight>
                <a:srgbClr val="FFFFFF"/>
              </a:highlight>
              <a:latin typeface="Consolas" panose="020B0609020204030204" pitchFamily="49" charset="0"/>
            </a:endParaRPr>
          </a:p>
          <a:p>
            <a:r>
              <a:rPr lang="en-US" sz="800">
                <a:solidFill>
                  <a:srgbClr val="000000"/>
                </a:solidFill>
                <a:highlight>
                  <a:srgbClr val="FFFFFF"/>
                </a:highlight>
                <a:latin typeface="Consolas" panose="020B0609020204030204" pitchFamily="49" charset="0"/>
              </a:rPr>
              <a:t>            </a:t>
            </a:r>
            <a:r>
              <a:rPr lang="en-US" sz="800">
                <a:solidFill>
                  <a:srgbClr val="0000FF"/>
                </a:solidFill>
                <a:highlight>
                  <a:srgbClr val="FFFFFF"/>
                </a:highlight>
                <a:latin typeface="Consolas" panose="020B0609020204030204" pitchFamily="49" charset="0"/>
              </a:rPr>
              <a:t>if</a:t>
            </a:r>
            <a:r>
              <a:rPr lang="en-US" sz="800">
                <a:solidFill>
                  <a:srgbClr val="000000"/>
                </a:solidFill>
                <a:highlight>
                  <a:srgbClr val="FFFFFF"/>
                </a:highlight>
                <a:latin typeface="Consolas" panose="020B0609020204030204" pitchFamily="49" charset="0"/>
              </a:rPr>
              <a:t> (cos_alpha &gt; 0)</a:t>
            </a:r>
            <a:r>
              <a:rPr lang="en-US" sz="800">
                <a:solidFill>
                  <a:srgbClr val="008000"/>
                </a:solidFill>
                <a:highlight>
                  <a:srgbClr val="FFFFFF"/>
                </a:highlight>
                <a:latin typeface="Consolas" panose="020B0609020204030204" pitchFamily="49" charset="0"/>
              </a:rPr>
              <a:t>//that is if lightsource is in front and not behind(cos&lt;0)</a:t>
            </a:r>
            <a:endParaRPr lang="en-US"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a:t>
            </a:r>
          </a:p>
          <a:p>
            <a:r>
              <a:rPr lang="en-US" sz="800">
                <a:solidFill>
                  <a:srgbClr val="000000"/>
                </a:solidFill>
                <a:highlight>
                  <a:srgbClr val="FFFFFF"/>
                </a:highlight>
                <a:latin typeface="Consolas" panose="020B0609020204030204" pitchFamily="49" charset="0"/>
              </a:rPr>
              <a:t>                </a:t>
            </a:r>
            <a:r>
              <a:rPr lang="en-US" sz="800">
                <a:solidFill>
                  <a:srgbClr val="2B91AF"/>
                </a:solidFill>
                <a:highlight>
                  <a:srgbClr val="FFFFFF"/>
                </a:highlight>
                <a:latin typeface="Consolas" panose="020B0609020204030204" pitchFamily="49" charset="0"/>
              </a:rPr>
              <a:t>List</a:t>
            </a:r>
            <a:r>
              <a:rPr lang="en-US" sz="800">
                <a:solidFill>
                  <a:srgbClr val="000000"/>
                </a:solidFill>
                <a:highlight>
                  <a:srgbClr val="FFFFFF"/>
                </a:highlight>
                <a:latin typeface="Consolas" panose="020B0609020204030204" pitchFamily="49" charset="0"/>
              </a:rPr>
              <a:t>&lt;</a:t>
            </a:r>
            <a:r>
              <a:rPr lang="en-US" sz="800">
                <a:solidFill>
                  <a:srgbClr val="0000FF"/>
                </a:solidFill>
                <a:highlight>
                  <a:srgbClr val="FFFFFF"/>
                </a:highlight>
                <a:latin typeface="Consolas" panose="020B0609020204030204" pitchFamily="49" charset="0"/>
              </a:rPr>
              <a:t>double</a:t>
            </a:r>
            <a:r>
              <a:rPr lang="en-US" sz="800">
                <a:solidFill>
                  <a:srgbClr val="000000"/>
                </a:solidFill>
                <a:highlight>
                  <a:srgbClr val="FFFFFF"/>
                </a:highlight>
                <a:latin typeface="Consolas" panose="020B0609020204030204" pitchFamily="49" charset="0"/>
              </a:rPr>
              <a:t>&gt; lambda2 = find_pt_ob(</a:t>
            </a:r>
            <a:r>
              <a:rPr lang="en-US" sz="800">
                <a:solidFill>
                  <a:srgbClr val="0000FF"/>
                </a:solidFill>
                <a:highlight>
                  <a:srgbClr val="FFFFFF"/>
                </a:highlight>
                <a:latin typeface="Consolas" panose="020B0609020204030204" pitchFamily="49" charset="0"/>
              </a:rPr>
              <a:t>new</a:t>
            </a:r>
            <a:r>
              <a:rPr lang="en-US" sz="800">
                <a:solidFill>
                  <a:srgbClr val="000000"/>
                </a:solidFill>
                <a:highlight>
                  <a:srgbClr val="FFFFFF"/>
                </a:highlight>
                <a:latin typeface="Consolas" panose="020B0609020204030204" pitchFamily="49" charset="0"/>
              </a:rPr>
              <a:t> </a:t>
            </a:r>
            <a:r>
              <a:rPr lang="en-US" sz="800">
                <a:solidFill>
                  <a:srgbClr val="2B91AF"/>
                </a:solidFill>
                <a:highlight>
                  <a:srgbClr val="FFFFFF"/>
                </a:highlight>
                <a:latin typeface="Consolas" panose="020B0609020204030204" pitchFamily="49" charset="0"/>
              </a:rPr>
              <a:t>Ray</a:t>
            </a:r>
            <a:r>
              <a:rPr lang="en-US" sz="800">
                <a:solidFill>
                  <a:srgbClr val="000000"/>
                </a:solidFill>
                <a:highlight>
                  <a:srgbClr val="FFFFFF"/>
                </a:highlight>
                <a:latin typeface="Consolas" panose="020B0609020204030204" pitchFamily="49" charset="0"/>
              </a:rPr>
              <a:t>(A, v));</a:t>
            </a:r>
            <a:r>
              <a:rPr lang="en-US" sz="800">
                <a:solidFill>
                  <a:srgbClr val="008000"/>
                </a:solidFill>
                <a:highlight>
                  <a:srgbClr val="FFFFFF"/>
                </a:highlight>
                <a:latin typeface="Consolas" panose="020B0609020204030204" pitchFamily="49" charset="0"/>
              </a:rPr>
              <a:t>//ray for shadow or not shadow</a:t>
            </a:r>
            <a:endParaRPr lang="en-US"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a:t>
            </a:r>
            <a:r>
              <a:rPr lang="de-DE" sz="800">
                <a:solidFill>
                  <a:srgbClr val="0000FF"/>
                </a:solidFill>
                <a:highlight>
                  <a:srgbClr val="FFFFFF"/>
                </a:highlight>
                <a:latin typeface="Consolas" panose="020B0609020204030204" pitchFamily="49" charset="0"/>
              </a:rPr>
              <a:t>bool</a:t>
            </a:r>
            <a:r>
              <a:rPr lang="de-DE" sz="800">
                <a:solidFill>
                  <a:srgbClr val="000000"/>
                </a:solidFill>
                <a:highlight>
                  <a:srgbClr val="FFFFFF"/>
                </a:highlight>
                <a:latin typeface="Consolas" panose="020B0609020204030204" pitchFamily="49" charset="0"/>
              </a:rPr>
              <a:t> noShadow = </a:t>
            </a:r>
            <a:r>
              <a:rPr lang="de-DE" sz="800">
                <a:solidFill>
                  <a:srgbClr val="0000FF"/>
                </a:solidFill>
                <a:highlight>
                  <a:srgbClr val="FFFFFF"/>
                </a:highlight>
                <a:latin typeface="Consolas" panose="020B0609020204030204" pitchFamily="49" charset="0"/>
              </a:rPr>
              <a:t>true</a:t>
            </a:r>
            <a:r>
              <a:rPr lang="de-DE" sz="800">
                <a:solidFill>
                  <a:srgbClr val="000000"/>
                </a:solidFill>
                <a:highlight>
                  <a:srgbClr val="FFFFFF"/>
                </a:highlight>
                <a:latin typeface="Consolas" panose="020B0609020204030204" pitchFamily="49" charset="0"/>
              </a:rPr>
              <a:t>;</a:t>
            </a:r>
            <a:r>
              <a:rPr lang="de-DE" sz="800">
                <a:solidFill>
                  <a:srgbClr val="008000"/>
                </a:solidFill>
                <a:highlight>
                  <a:srgbClr val="FFFFFF"/>
                </a:highlight>
                <a:latin typeface="Consolas" panose="020B0609020204030204" pitchFamily="49" charset="0"/>
              </a:rPr>
              <a:t>//c = 2, da 0 für lambda u. 1 für obj. reserviert sind</a:t>
            </a:r>
            <a:endParaRPr lang="de-DE" sz="800">
              <a:solidFill>
                <a:srgbClr val="000000"/>
              </a:solidFill>
              <a:highlight>
                <a:srgbClr val="FFFFFF"/>
              </a:highlight>
              <a:latin typeface="Consolas" panose="020B0609020204030204" pitchFamily="49" charset="0"/>
            </a:endParaRPr>
          </a:p>
          <a:p>
            <a:r>
              <a:rPr lang="en-US" sz="800">
                <a:solidFill>
                  <a:srgbClr val="000000"/>
                </a:solidFill>
                <a:highlight>
                  <a:srgbClr val="FFFFFF"/>
                </a:highlight>
                <a:latin typeface="Consolas" panose="020B0609020204030204" pitchFamily="49" charset="0"/>
              </a:rPr>
              <a:t>                </a:t>
            </a:r>
            <a:r>
              <a:rPr lang="en-US" sz="800">
                <a:solidFill>
                  <a:srgbClr val="0000FF"/>
                </a:solidFill>
                <a:highlight>
                  <a:srgbClr val="FFFFFF"/>
                </a:highlight>
                <a:latin typeface="Consolas" panose="020B0609020204030204" pitchFamily="49" charset="0"/>
              </a:rPr>
              <a:t>for</a:t>
            </a:r>
            <a:r>
              <a:rPr lang="en-US" sz="800">
                <a:solidFill>
                  <a:srgbClr val="000000"/>
                </a:solidFill>
                <a:highlight>
                  <a:srgbClr val="FFFFFF"/>
                </a:highlight>
                <a:latin typeface="Consolas" panose="020B0609020204030204" pitchFamily="49" charset="0"/>
              </a:rPr>
              <a:t> (</a:t>
            </a:r>
            <a:r>
              <a:rPr lang="en-US" sz="800">
                <a:solidFill>
                  <a:srgbClr val="0000FF"/>
                </a:solidFill>
                <a:highlight>
                  <a:srgbClr val="FFFFFF"/>
                </a:highlight>
                <a:latin typeface="Consolas" panose="020B0609020204030204" pitchFamily="49" charset="0"/>
              </a:rPr>
              <a:t>int</a:t>
            </a:r>
            <a:r>
              <a:rPr lang="en-US" sz="800">
                <a:solidFill>
                  <a:srgbClr val="000000"/>
                </a:solidFill>
                <a:highlight>
                  <a:srgbClr val="FFFFFF"/>
                </a:highlight>
                <a:latin typeface="Consolas" panose="020B0609020204030204" pitchFamily="49" charset="0"/>
              </a:rPr>
              <a:t> c = 2; c &lt; lambda2.Count; c++)</a:t>
            </a:r>
          </a:p>
          <a:p>
            <a:r>
              <a:rPr lang="en-US" sz="800">
                <a:solidFill>
                  <a:srgbClr val="000000"/>
                </a:solidFill>
                <a:highlight>
                  <a:srgbClr val="FFFFFF"/>
                </a:highlight>
                <a:latin typeface="Consolas" panose="020B0609020204030204" pitchFamily="49" charset="0"/>
              </a:rPr>
              <a:t>                    </a:t>
            </a:r>
            <a:r>
              <a:rPr lang="en-US" sz="800">
                <a:solidFill>
                  <a:srgbClr val="0000FF"/>
                </a:solidFill>
                <a:highlight>
                  <a:srgbClr val="FFFFFF"/>
                </a:highlight>
                <a:latin typeface="Consolas" panose="020B0609020204030204" pitchFamily="49" charset="0"/>
              </a:rPr>
              <a:t>if</a:t>
            </a:r>
            <a:r>
              <a:rPr lang="en-US" sz="800">
                <a:solidFill>
                  <a:srgbClr val="000000"/>
                </a:solidFill>
                <a:highlight>
                  <a:srgbClr val="FFFFFF"/>
                </a:highlight>
                <a:latin typeface="Consolas" panose="020B0609020204030204" pitchFamily="49" charset="0"/>
              </a:rPr>
              <a:t> (fuzzy &lt; lambda2[c] &amp;&amp; lambda2[c] &lt; v.Length)</a:t>
            </a:r>
          </a:p>
          <a:p>
            <a:r>
              <a:rPr lang="de-DE" sz="800">
                <a:solidFill>
                  <a:srgbClr val="000000"/>
                </a:solidFill>
                <a:highlight>
                  <a:srgbClr val="FFFFFF"/>
                </a:highlight>
                <a:latin typeface="Consolas" panose="020B0609020204030204" pitchFamily="49" charset="0"/>
              </a:rPr>
              <a:t>                    { noShadow = </a:t>
            </a:r>
            <a:r>
              <a:rPr lang="de-DE" sz="800">
                <a:solidFill>
                  <a:srgbClr val="0000FF"/>
                </a:solidFill>
                <a:highlight>
                  <a:srgbClr val="FFFFFF"/>
                </a:highlight>
                <a:latin typeface="Consolas" panose="020B0609020204030204" pitchFamily="49" charset="0"/>
              </a:rPr>
              <a:t>false</a:t>
            </a:r>
            <a:r>
              <a:rPr lang="de-DE" sz="800">
                <a:solidFill>
                  <a:srgbClr val="000000"/>
                </a:solidFill>
                <a:highlight>
                  <a:srgbClr val="FFFFFF"/>
                </a:highlight>
                <a:latin typeface="Consolas" panose="020B0609020204030204" pitchFamily="49" charset="0"/>
              </a:rPr>
              <a:t>; </a:t>
            </a:r>
            <a:r>
              <a:rPr lang="de-DE" sz="800">
                <a:solidFill>
                  <a:srgbClr val="0000FF"/>
                </a:solidFill>
                <a:highlight>
                  <a:srgbClr val="FFFFFF"/>
                </a:highlight>
                <a:latin typeface="Consolas" panose="020B0609020204030204" pitchFamily="49" charset="0"/>
              </a:rPr>
              <a:t>break</a:t>
            </a:r>
            <a:r>
              <a:rPr lang="de-DE" sz="800">
                <a:solidFill>
                  <a:srgbClr val="000000"/>
                </a:solidFill>
                <a:highlight>
                  <a:srgbClr val="FFFFFF"/>
                </a:highlight>
                <a:latin typeface="Consolas" panose="020B0609020204030204" pitchFamily="49" charset="0"/>
              </a:rPr>
              <a:t>; }</a:t>
            </a:r>
          </a:p>
          <a:p>
            <a:r>
              <a:rPr lang="de-DE" sz="800">
                <a:solidFill>
                  <a:srgbClr val="000000"/>
                </a:solidFill>
                <a:highlight>
                  <a:srgbClr val="FFFFFF"/>
                </a:highlight>
                <a:latin typeface="Consolas" panose="020B0609020204030204" pitchFamily="49" charset="0"/>
              </a:rPr>
              <a:t>                </a:t>
            </a:r>
            <a:r>
              <a:rPr lang="de-DE" sz="800">
                <a:solidFill>
                  <a:srgbClr val="0000FF"/>
                </a:solidFill>
                <a:highlight>
                  <a:srgbClr val="FFFFFF"/>
                </a:highlight>
                <a:latin typeface="Consolas" panose="020B0609020204030204" pitchFamily="49" charset="0"/>
              </a:rPr>
              <a:t>if</a:t>
            </a:r>
            <a:r>
              <a:rPr lang="de-DE" sz="800">
                <a:solidFill>
                  <a:srgbClr val="000000"/>
                </a:solidFill>
                <a:highlight>
                  <a:srgbClr val="FFFFFF"/>
                </a:highlight>
                <a:latin typeface="Consolas" panose="020B0609020204030204" pitchFamily="49" charset="0"/>
              </a:rPr>
              <a:t> (noShadow)</a:t>
            </a:r>
          </a:p>
          <a:p>
            <a:r>
              <a:rPr lang="de-DE" sz="800">
                <a:solidFill>
                  <a:srgbClr val="000000"/>
                </a:solidFill>
                <a:highlight>
                  <a:srgbClr val="FFFFFF"/>
                </a:highlight>
                <a:latin typeface="Consolas" panose="020B0609020204030204" pitchFamily="49" charset="0"/>
              </a:rPr>
              <a:t>                     final_color = final_color + cos_alpha * co_color * light.getColor;</a:t>
            </a:r>
          </a:p>
          <a:p>
            <a:r>
              <a:rPr lang="de-DE" sz="800">
                <a:solidFill>
                  <a:srgbClr val="000000"/>
                </a:solidFill>
                <a:highlight>
                  <a:srgbClr val="FFFFFF"/>
                </a:highlight>
                <a:latin typeface="Consolas" panose="020B0609020204030204" pitchFamily="49" charset="0"/>
              </a:rPr>
              <a:t>            }</a:t>
            </a:r>
          </a:p>
          <a:p>
            <a:r>
              <a:rPr lang="de-DE" sz="800">
                <a:solidFill>
                  <a:srgbClr val="008000"/>
                </a:solidFill>
                <a:highlight>
                  <a:srgbClr val="FFFFFF"/>
                </a:highlight>
                <a:latin typeface="Consolas" panose="020B0609020204030204" pitchFamily="49" charset="0"/>
              </a:rPr>
              <a:t>//D:----------------reflective-survace-------------</a:t>
            </a:r>
            <a:endParaRPr lang="de-DE" sz="800">
              <a:solidFill>
                <a:srgbClr val="000000"/>
              </a:solidFill>
              <a:highlight>
                <a:srgbClr val="FFFFFF"/>
              </a:highlight>
              <a:latin typeface="Consolas" panose="020B0609020204030204" pitchFamily="49" charset="0"/>
            </a:endParaRPr>
          </a:p>
          <a:p>
            <a:r>
              <a:rPr lang="en-US" sz="800">
                <a:solidFill>
                  <a:srgbClr val="000000"/>
                </a:solidFill>
                <a:highlight>
                  <a:srgbClr val="FFFFFF"/>
                </a:highlight>
                <a:latin typeface="Consolas" panose="020B0609020204030204" pitchFamily="49" charset="0"/>
              </a:rPr>
              <a:t>            </a:t>
            </a:r>
            <a:r>
              <a:rPr lang="en-US" sz="800">
                <a:solidFill>
                  <a:srgbClr val="0000FF"/>
                </a:solidFill>
                <a:highlight>
                  <a:srgbClr val="FFFFFF"/>
                </a:highlight>
                <a:latin typeface="Consolas" panose="020B0609020204030204" pitchFamily="49" charset="0"/>
              </a:rPr>
              <a:t>if</a:t>
            </a:r>
            <a:r>
              <a:rPr lang="en-US" sz="800">
                <a:solidFill>
                  <a:srgbClr val="000000"/>
                </a:solidFill>
                <a:highlight>
                  <a:srgbClr val="FFFFFF"/>
                </a:highlight>
                <a:latin typeface="Consolas" panose="020B0609020204030204" pitchFamily="49" charset="0"/>
              </a:rPr>
              <a:t> (ico!=0</a:t>
            </a:r>
            <a:r>
              <a:rPr lang="en-US" sz="800" smtClean="0">
                <a:solidFill>
                  <a:srgbClr val="000000"/>
                </a:solidFill>
                <a:highlight>
                  <a:srgbClr val="FFFFFF"/>
                </a:highlight>
                <a:latin typeface="Consolas" panose="020B0609020204030204" pitchFamily="49" charset="0"/>
              </a:rPr>
              <a:t>)</a:t>
            </a:r>
            <a:r>
              <a:rPr lang="en-US" sz="800" smtClean="0">
                <a:solidFill>
                  <a:srgbClr val="008000"/>
                </a:solidFill>
                <a:highlight>
                  <a:srgbClr val="FFFFFF"/>
                </a:highlight>
                <a:latin typeface="Consolas" panose="020B0609020204030204" pitchFamily="49" charset="0"/>
              </a:rPr>
              <a:t>//except </a:t>
            </a:r>
            <a:r>
              <a:rPr lang="en-US" sz="800">
                <a:solidFill>
                  <a:srgbClr val="008000"/>
                </a:solidFill>
                <a:highlight>
                  <a:srgbClr val="FFFFFF"/>
                </a:highlight>
                <a:latin typeface="Consolas" panose="020B0609020204030204" pitchFamily="49" charset="0"/>
              </a:rPr>
              <a:t>terrain</a:t>
            </a:r>
            <a:endParaRPr lang="en-US"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a:t>
            </a:r>
          </a:p>
          <a:p>
            <a:r>
              <a:rPr lang="de-DE" sz="800">
                <a:solidFill>
                  <a:srgbClr val="000000"/>
                </a:solidFill>
                <a:highlight>
                  <a:srgbClr val="FFFFFF"/>
                </a:highlight>
                <a:latin typeface="Consolas" panose="020B0609020204030204" pitchFamily="49" charset="0"/>
              </a:rPr>
              <a:t>                </a:t>
            </a:r>
            <a:r>
              <a:rPr lang="de-DE" sz="800">
                <a:solidFill>
                  <a:srgbClr val="0000FF"/>
                </a:solidFill>
                <a:highlight>
                  <a:srgbClr val="FFFFFF"/>
                </a:highlight>
                <a:latin typeface="Consolas" panose="020B0609020204030204" pitchFamily="49" charset="0"/>
              </a:rPr>
              <a:t>double</a:t>
            </a:r>
            <a:r>
              <a:rPr lang="de-DE" sz="800">
                <a:solidFill>
                  <a:srgbClr val="000000"/>
                </a:solidFill>
                <a:highlight>
                  <a:srgbClr val="FFFFFF"/>
                </a:highlight>
                <a:latin typeface="Consolas" panose="020B0609020204030204" pitchFamily="49" charset="0"/>
              </a:rPr>
              <a:t> cos_beta = r.normalize * v.normalize;</a:t>
            </a:r>
          </a:p>
          <a:p>
            <a:r>
              <a:rPr lang="de-DE" sz="800">
                <a:solidFill>
                  <a:srgbClr val="000000"/>
                </a:solidFill>
                <a:highlight>
                  <a:srgbClr val="FFFFFF"/>
                </a:highlight>
                <a:latin typeface="Consolas" panose="020B0609020204030204" pitchFamily="49" charset="0"/>
              </a:rPr>
              <a:t>                </a:t>
            </a:r>
            <a:r>
              <a:rPr lang="de-DE" sz="800">
                <a:solidFill>
                  <a:srgbClr val="0000FF"/>
                </a:solidFill>
                <a:highlight>
                  <a:srgbClr val="FFFFFF"/>
                </a:highlight>
                <a:latin typeface="Consolas" panose="020B0609020204030204" pitchFamily="49" charset="0"/>
              </a:rPr>
              <a:t>if</a:t>
            </a:r>
            <a:r>
              <a:rPr lang="de-DE" sz="800">
                <a:solidFill>
                  <a:srgbClr val="000000"/>
                </a:solidFill>
                <a:highlight>
                  <a:srgbClr val="FFFFFF"/>
                </a:highlight>
                <a:latin typeface="Consolas" panose="020B0609020204030204" pitchFamily="49" charset="0"/>
              </a:rPr>
              <a:t> (cos_beta &gt; 0)</a:t>
            </a:r>
            <a:r>
              <a:rPr lang="de-DE" sz="800">
                <a:solidFill>
                  <a:srgbClr val="008000"/>
                </a:solidFill>
                <a:highlight>
                  <a:srgbClr val="FFFFFF"/>
                </a:highlight>
                <a:latin typeface="Consolas" panose="020B0609020204030204" pitchFamily="49" charset="0"/>
              </a:rPr>
              <a:t>//mirroring</a:t>
            </a:r>
            <a:endParaRPr lang="de-DE" sz="800">
              <a:solidFill>
                <a:srgbClr val="000000"/>
              </a:solidFill>
              <a:highlight>
                <a:srgbClr val="FFFFFF"/>
              </a:highlight>
              <a:latin typeface="Consolas" panose="020B0609020204030204" pitchFamily="49" charset="0"/>
            </a:endParaRPr>
          </a:p>
          <a:p>
            <a:r>
              <a:rPr lang="de-DE" sz="800">
                <a:solidFill>
                  <a:srgbClr val="000000"/>
                </a:solidFill>
                <a:highlight>
                  <a:srgbClr val="FFFFFF"/>
                </a:highlight>
                <a:latin typeface="Consolas" panose="020B0609020204030204" pitchFamily="49" charset="0"/>
              </a:rPr>
              <a:t>                    final_color = final_color + </a:t>
            </a:r>
            <a:r>
              <a:rPr lang="de-DE" sz="800">
                <a:solidFill>
                  <a:srgbClr val="2B91AF"/>
                </a:solidFill>
                <a:highlight>
                  <a:srgbClr val="FFFFFF"/>
                </a:highlight>
                <a:latin typeface="Consolas" panose="020B0609020204030204" pitchFamily="49" charset="0"/>
              </a:rPr>
              <a:t>Math</a:t>
            </a:r>
            <a:r>
              <a:rPr lang="de-DE" sz="800">
                <a:solidFill>
                  <a:srgbClr val="000000"/>
                </a:solidFill>
                <a:highlight>
                  <a:srgbClr val="FFFFFF"/>
                </a:highlight>
                <a:latin typeface="Consolas" panose="020B0609020204030204" pitchFamily="49" charset="0"/>
              </a:rPr>
              <a:t>.Pow(cos_beta, 10) * co_color.C01_S * light.getColor;</a:t>
            </a:r>
          </a:p>
          <a:p>
            <a:r>
              <a:rPr lang="de-DE" sz="800">
                <a:solidFill>
                  <a:srgbClr val="000000"/>
                </a:solidFill>
                <a:highlight>
                  <a:srgbClr val="FFFFFF"/>
                </a:highlight>
                <a:latin typeface="Consolas" panose="020B0609020204030204" pitchFamily="49" charset="0"/>
              </a:rPr>
              <a:t>            }           </a:t>
            </a:r>
          </a:p>
          <a:p>
            <a:r>
              <a:rPr lang="de-DE" sz="800">
                <a:solidFill>
                  <a:srgbClr val="000000"/>
                </a:solidFill>
                <a:highlight>
                  <a:srgbClr val="FFFFFF"/>
                </a:highlight>
                <a:latin typeface="Consolas" panose="020B0609020204030204" pitchFamily="49" charset="0"/>
              </a:rPr>
              <a:t>            </a:t>
            </a:r>
            <a:r>
              <a:rPr lang="de-DE" sz="800">
                <a:solidFill>
                  <a:srgbClr val="0000FF"/>
                </a:solidFill>
                <a:highlight>
                  <a:srgbClr val="FFFFFF"/>
                </a:highlight>
                <a:latin typeface="Consolas" panose="020B0609020204030204" pitchFamily="49" charset="0"/>
              </a:rPr>
              <a:t>return</a:t>
            </a:r>
            <a:r>
              <a:rPr lang="de-DE" sz="800">
                <a:solidFill>
                  <a:srgbClr val="000000"/>
                </a:solidFill>
                <a:highlight>
                  <a:srgbClr val="FFFFFF"/>
                </a:highlight>
                <a:latin typeface="Consolas" panose="020B0609020204030204" pitchFamily="49" charset="0"/>
              </a:rPr>
              <a:t> final_color.clip();</a:t>
            </a:r>
          </a:p>
          <a:p>
            <a:r>
              <a:rPr lang="de-DE" sz="800" smtClean="0">
                <a:solidFill>
                  <a:srgbClr val="000000"/>
                </a:solidFill>
                <a:highlight>
                  <a:srgbClr val="FFFFFF"/>
                </a:highlight>
                <a:latin typeface="Consolas" panose="020B0609020204030204" pitchFamily="49" charset="0"/>
              </a:rPr>
              <a:t>}</a:t>
            </a:r>
            <a:endParaRPr lang="de-DE" sz="800"/>
          </a:p>
        </p:txBody>
      </p:sp>
      <p:sp>
        <p:nvSpPr>
          <p:cNvPr id="3" name="TextBox 2"/>
          <p:cNvSpPr txBox="1"/>
          <p:nvPr/>
        </p:nvSpPr>
        <p:spPr>
          <a:xfrm>
            <a:off x="6620256" y="3783383"/>
            <a:ext cx="2670048" cy="461665"/>
          </a:xfrm>
          <a:prstGeom prst="rect">
            <a:avLst/>
          </a:prstGeom>
          <a:noFill/>
        </p:spPr>
        <p:txBody>
          <a:bodyPr wrap="square" rtlCol="0">
            <a:spAutoFit/>
          </a:bodyPr>
          <a:lstStyle/>
          <a:p>
            <a:r>
              <a:rPr lang="de-DE" sz="2400" i="1" smtClean="0"/>
              <a:t>Seite 14, 15 und 17</a:t>
            </a:r>
            <a:endParaRPr lang="de-DE" sz="2400" i="1"/>
          </a:p>
        </p:txBody>
      </p:sp>
      <p:cxnSp>
        <p:nvCxnSpPr>
          <p:cNvPr id="5" name="Straight Arrow Connector 4"/>
          <p:cNvCxnSpPr/>
          <p:nvPr/>
        </p:nvCxnSpPr>
        <p:spPr>
          <a:xfrm flipV="1">
            <a:off x="3255264" y="4014216"/>
            <a:ext cx="3364992" cy="182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620256" y="982271"/>
            <a:ext cx="2267712" cy="461665"/>
          </a:xfrm>
          <a:prstGeom prst="rect">
            <a:avLst/>
          </a:prstGeom>
          <a:noFill/>
        </p:spPr>
        <p:txBody>
          <a:bodyPr wrap="square" rtlCol="0">
            <a:spAutoFit/>
          </a:bodyPr>
          <a:lstStyle/>
          <a:p>
            <a:r>
              <a:rPr lang="de-DE" sz="2400" i="1" smtClean="0"/>
              <a:t>Seite 13</a:t>
            </a:r>
            <a:endParaRPr lang="de-DE" sz="2400" i="1"/>
          </a:p>
        </p:txBody>
      </p:sp>
      <p:cxnSp>
        <p:nvCxnSpPr>
          <p:cNvPr id="8" name="Straight Arrow Connector 7"/>
          <p:cNvCxnSpPr/>
          <p:nvPr/>
        </p:nvCxnSpPr>
        <p:spPr>
          <a:xfrm flipV="1">
            <a:off x="3255264" y="1213104"/>
            <a:ext cx="3364992" cy="182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617208" y="1957631"/>
            <a:ext cx="2267712" cy="461665"/>
          </a:xfrm>
          <a:prstGeom prst="rect">
            <a:avLst/>
          </a:prstGeom>
          <a:noFill/>
        </p:spPr>
        <p:txBody>
          <a:bodyPr wrap="square" rtlCol="0">
            <a:spAutoFit/>
          </a:bodyPr>
          <a:lstStyle/>
          <a:p>
            <a:r>
              <a:rPr lang="de-DE" sz="2400" i="1" smtClean="0"/>
              <a:t>Seite 13</a:t>
            </a:r>
            <a:endParaRPr lang="de-DE" sz="2400" i="1"/>
          </a:p>
        </p:txBody>
      </p:sp>
      <p:cxnSp>
        <p:nvCxnSpPr>
          <p:cNvPr id="10" name="Straight Arrow Connector 9"/>
          <p:cNvCxnSpPr/>
          <p:nvPr/>
        </p:nvCxnSpPr>
        <p:spPr>
          <a:xfrm flipV="1">
            <a:off x="3252216" y="2188464"/>
            <a:ext cx="3364992" cy="182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617208" y="5359199"/>
            <a:ext cx="2267712" cy="461665"/>
          </a:xfrm>
          <a:prstGeom prst="rect">
            <a:avLst/>
          </a:prstGeom>
          <a:noFill/>
        </p:spPr>
        <p:txBody>
          <a:bodyPr wrap="square" rtlCol="0">
            <a:spAutoFit/>
          </a:bodyPr>
          <a:lstStyle/>
          <a:p>
            <a:r>
              <a:rPr lang="de-DE" sz="2400" i="1" smtClean="0"/>
              <a:t>Seite 16</a:t>
            </a:r>
            <a:endParaRPr lang="de-DE" sz="2400" i="1"/>
          </a:p>
        </p:txBody>
      </p:sp>
      <p:cxnSp>
        <p:nvCxnSpPr>
          <p:cNvPr id="12" name="Straight Arrow Connector 11"/>
          <p:cNvCxnSpPr/>
          <p:nvPr/>
        </p:nvCxnSpPr>
        <p:spPr>
          <a:xfrm flipV="1">
            <a:off x="3252216" y="5599176"/>
            <a:ext cx="3364992" cy="182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48056" y="156263"/>
            <a:ext cx="7562088" cy="461665"/>
          </a:xfrm>
          <a:prstGeom prst="rect">
            <a:avLst/>
          </a:prstGeom>
          <a:noFill/>
        </p:spPr>
        <p:txBody>
          <a:bodyPr wrap="square" rtlCol="0">
            <a:spAutoFit/>
          </a:bodyPr>
          <a:lstStyle/>
          <a:p>
            <a:r>
              <a:rPr lang="de-DE" sz="2400" i="1" smtClean="0"/>
              <a:t>Die gesamte Prozedur der Farbermittlung auf einen Blick</a:t>
            </a:r>
            <a:endParaRPr lang="de-DE" sz="2400" i="1"/>
          </a:p>
        </p:txBody>
      </p:sp>
    </p:spTree>
    <p:extLst>
      <p:ext uri="{BB962C8B-B14F-4D97-AF65-F5344CB8AC3E}">
        <p14:creationId xmlns:p14="http://schemas.microsoft.com/office/powerpoint/2010/main" val="3295971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4556" y="313103"/>
            <a:ext cx="6096000" cy="2017604"/>
          </a:xfrm>
          <a:prstGeom prst="rect">
            <a:avLst/>
          </a:prstGeom>
        </p:spPr>
        <p:txBody>
          <a:bodyPr>
            <a:spAutoFit/>
          </a:bodyPr>
          <a:lstStyle/>
          <a:p>
            <a:pPr>
              <a:lnSpc>
                <a:spcPct val="107000"/>
              </a:lnSpc>
              <a:spcAft>
                <a:spcPts val="800"/>
              </a:spcAft>
            </a:pPr>
            <a:r>
              <a:rPr lang="de-DE" i="1">
                <a:latin typeface="Times New Roman" panose="02020603050405020304" pitchFamily="18" charset="0"/>
                <a:ea typeface="Calibri" panose="020F0502020204030204" pitchFamily="34" charset="0"/>
                <a:cs typeface="Times New Roman" panose="02020603050405020304" pitchFamily="18" charset="0"/>
              </a:rPr>
              <a:t>Zum Schluss noch einige Bemerkungen</a:t>
            </a:r>
          </a:p>
          <a:p>
            <a:pPr>
              <a:lnSpc>
                <a:spcPct val="107000"/>
              </a:lnSpc>
              <a:spcAft>
                <a:spcPts val="800"/>
              </a:spcAft>
            </a:pPr>
            <a:r>
              <a:rPr lang="de-DE" i="1">
                <a:latin typeface="Times New Roman" panose="02020603050405020304" pitchFamily="18" charset="0"/>
                <a:ea typeface="Calibri" panose="020F0502020204030204" pitchFamily="34" charset="0"/>
                <a:cs typeface="Times New Roman" panose="02020603050405020304" pitchFamily="18" charset="0"/>
              </a:rPr>
              <a:t>Das Projekt ist mit der kostenlosen </a:t>
            </a:r>
            <a:r>
              <a:rPr lang="de-DE" b="1" i="1">
                <a:latin typeface="Times New Roman" panose="02020603050405020304" pitchFamily="18" charset="0"/>
                <a:ea typeface="Calibri" panose="020F0502020204030204" pitchFamily="34" charset="0"/>
                <a:cs typeface="Times New Roman" panose="02020603050405020304" pitchFamily="18" charset="0"/>
              </a:rPr>
              <a:t>Microsoft Visual Studio Community</a:t>
            </a:r>
            <a:r>
              <a:rPr lang="de-DE" i="1">
                <a:latin typeface="Times New Roman" panose="02020603050405020304" pitchFamily="18" charset="0"/>
                <a:ea typeface="Calibri" panose="020F0502020204030204" pitchFamily="34" charset="0"/>
                <a:cs typeface="Times New Roman" panose="02020603050405020304" pitchFamily="18" charset="0"/>
              </a:rPr>
              <a:t> Software erstellt</a:t>
            </a:r>
          </a:p>
          <a:p>
            <a:r>
              <a:rPr lang="de-DE" i="1">
                <a:latin typeface="Times New Roman" panose="02020603050405020304" pitchFamily="18" charset="0"/>
                <a:ea typeface="Calibri" panose="020F0502020204030204" pitchFamily="34" charset="0"/>
              </a:rPr>
              <a:t>Das Bild </a:t>
            </a:r>
            <a:r>
              <a:rPr lang="de-DE" b="1" i="1">
                <a:latin typeface="Times New Roman" panose="02020603050405020304" pitchFamily="18" charset="0"/>
                <a:ea typeface="Calibri" panose="020F0502020204030204" pitchFamily="34" charset="0"/>
              </a:rPr>
              <a:t>HHG.png</a:t>
            </a:r>
            <a:r>
              <a:rPr lang="de-DE" i="1">
                <a:latin typeface="Times New Roman" panose="02020603050405020304" pitchFamily="18" charset="0"/>
                <a:ea typeface="Calibri" panose="020F0502020204030204" pitchFamily="34" charset="0"/>
              </a:rPr>
              <a:t> muss je nach Build (Release or Debug) im entsprechenden Verzeichnis liegen, also in dem </a:t>
            </a:r>
            <a:r>
              <a:rPr lang="de-DE" i="1" smtClean="0">
                <a:latin typeface="Times New Roman" panose="02020603050405020304" pitchFamily="18" charset="0"/>
                <a:ea typeface="Calibri" panose="020F0502020204030204" pitchFamily="34" charset="0"/>
              </a:rPr>
              <a:t>Verzeichnis, </a:t>
            </a:r>
            <a:r>
              <a:rPr lang="de-DE" i="1">
                <a:latin typeface="Times New Roman" panose="02020603050405020304" pitchFamily="18" charset="0"/>
                <a:ea typeface="Calibri" panose="020F0502020204030204" pitchFamily="34" charset="0"/>
              </a:rPr>
              <a:t>in dem auch die *.exe-Datei liegt</a:t>
            </a:r>
            <a:endParaRPr lang="de-DE" i="1"/>
          </a:p>
        </p:txBody>
      </p:sp>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7031300" y="313103"/>
            <a:ext cx="3917950" cy="3549650"/>
          </a:xfrm>
          <a:prstGeom prst="rect">
            <a:avLst/>
          </a:prstGeom>
          <a:noFill/>
          <a:ln>
            <a:noFill/>
          </a:ln>
        </p:spPr>
      </p:pic>
      <p:sp>
        <p:nvSpPr>
          <p:cNvPr id="4" name="Rectangle 3"/>
          <p:cNvSpPr/>
          <p:nvPr/>
        </p:nvSpPr>
        <p:spPr>
          <a:xfrm>
            <a:off x="344556" y="2430908"/>
            <a:ext cx="6096000" cy="1574149"/>
          </a:xfrm>
          <a:prstGeom prst="rect">
            <a:avLst/>
          </a:prstGeom>
        </p:spPr>
        <p:txBody>
          <a:bodyPr wrap="square">
            <a:spAutoFit/>
          </a:bodyPr>
          <a:lstStyle/>
          <a:p>
            <a:pPr>
              <a:lnSpc>
                <a:spcPct val="107000"/>
              </a:lnSpc>
              <a:spcAft>
                <a:spcPts val="800"/>
              </a:spcAft>
            </a:pPr>
            <a:r>
              <a:rPr lang="de-DE" i="1">
                <a:latin typeface="Times New Roman" panose="02020603050405020304" pitchFamily="18" charset="0"/>
                <a:ea typeface="Calibri" panose="020F0502020204030204" pitchFamily="34" charset="0"/>
                <a:cs typeface="Times New Roman" panose="02020603050405020304" pitchFamily="18" charset="0"/>
              </a:rPr>
              <a:t>Die rekursive Funktion getColorAt(...) </a:t>
            </a:r>
            <a:r>
              <a:rPr lang="de-DE" i="1" smtClean="0">
                <a:latin typeface="Times New Roman" panose="02020603050405020304" pitchFamily="18" charset="0"/>
                <a:ea typeface="Calibri" panose="020F0502020204030204" pitchFamily="34" charset="0"/>
                <a:cs typeface="Times New Roman" panose="02020603050405020304" pitchFamily="18" charset="0"/>
              </a:rPr>
              <a:t>benutzt zum Abbruch den Objektindex -1,    </a:t>
            </a:r>
            <a:r>
              <a:rPr lang="de-DE" smtClean="0">
                <a:solidFill>
                  <a:srgbClr val="0000FF"/>
                </a:solidFill>
                <a:highlight>
                  <a:srgbClr val="FFFFFF"/>
                </a:highlight>
                <a:latin typeface="Consolas" panose="020B0609020204030204" pitchFamily="49" charset="0"/>
              </a:rPr>
              <a:t>if</a:t>
            </a:r>
            <a:r>
              <a:rPr lang="de-DE" smtClean="0"/>
              <a:t> </a:t>
            </a:r>
            <a:r>
              <a:rPr lang="de-DE"/>
              <a:t>(lambda_ref[1] != -1</a:t>
            </a:r>
            <a:r>
              <a:rPr lang="de-DE" smtClean="0"/>
              <a:t>)    </a:t>
            </a:r>
            <a:r>
              <a:rPr lang="de-DE" i="1" smtClean="0">
                <a:latin typeface="Times New Roman" panose="02020603050405020304" pitchFamily="18" charset="0"/>
                <a:ea typeface="Calibri" panose="020F0502020204030204" pitchFamily="34" charset="0"/>
                <a:cs typeface="Times New Roman" panose="02020603050405020304" pitchFamily="18" charset="0"/>
              </a:rPr>
              <a:t>was </a:t>
            </a:r>
            <a:r>
              <a:rPr lang="de-DE" i="1">
                <a:latin typeface="Times New Roman" panose="02020603050405020304" pitchFamily="18" charset="0"/>
                <a:ea typeface="Calibri" panose="020F0502020204030204" pitchFamily="34" charset="0"/>
                <a:cs typeface="Times New Roman" panose="02020603050405020304" pitchFamily="18" charset="0"/>
              </a:rPr>
              <a:t>bei zu beliebig positionierten Szenenobjekten zum </a:t>
            </a:r>
            <a:r>
              <a:rPr lang="de-DE" i="1" smtClean="0">
                <a:latin typeface="Times New Roman" panose="02020603050405020304" pitchFamily="18" charset="0"/>
                <a:ea typeface="Calibri" panose="020F0502020204030204" pitchFamily="34" charset="0"/>
                <a:cs typeface="Times New Roman" panose="02020603050405020304" pitchFamily="18" charset="0"/>
              </a:rPr>
              <a:t>Speicherüberlauf führt, </a:t>
            </a:r>
            <a:r>
              <a:rPr lang="de-DE" i="1">
                <a:latin typeface="Times New Roman" panose="02020603050405020304" pitchFamily="18" charset="0"/>
                <a:ea typeface="Calibri" panose="020F0502020204030204" pitchFamily="34" charset="0"/>
                <a:cs typeface="Times New Roman" panose="02020603050405020304" pitchFamily="18" charset="0"/>
              </a:rPr>
              <a:t>was man natürlich durch eine Maximalanzahl von Aufrufen verhindern </a:t>
            </a:r>
            <a:r>
              <a:rPr lang="de-DE" i="1" smtClean="0">
                <a:latin typeface="Times New Roman" panose="02020603050405020304" pitchFamily="18" charset="0"/>
                <a:ea typeface="Calibri" panose="020F0502020204030204" pitchFamily="34" charset="0"/>
                <a:cs typeface="Times New Roman" panose="02020603050405020304" pitchFamily="18" charset="0"/>
              </a:rPr>
              <a:t>könnte.</a:t>
            </a:r>
            <a:endParaRPr lang="de-DE" i="1">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Rectangle 4"/>
          <p:cNvSpPr/>
          <p:nvPr/>
        </p:nvSpPr>
        <p:spPr>
          <a:xfrm>
            <a:off x="6968673" y="5850631"/>
            <a:ext cx="3980577" cy="388696"/>
          </a:xfrm>
          <a:prstGeom prst="rect">
            <a:avLst/>
          </a:prstGeom>
        </p:spPr>
        <p:txBody>
          <a:bodyPr wrap="none">
            <a:spAutoFit/>
          </a:bodyPr>
          <a:lstStyle/>
          <a:p>
            <a:pPr>
              <a:lnSpc>
                <a:spcPct val="107000"/>
              </a:lnSpc>
              <a:spcAft>
                <a:spcPts val="800"/>
              </a:spcAft>
            </a:pPr>
            <a:r>
              <a:rPr lang="de-DE" i="1">
                <a:latin typeface="Times New Roman" panose="02020603050405020304" pitchFamily="18" charset="0"/>
                <a:ea typeface="Calibri" panose="020F0502020204030204" pitchFamily="34" charset="0"/>
                <a:cs typeface="Times New Roman" panose="02020603050405020304" pitchFamily="18" charset="0"/>
              </a:rPr>
              <a:t>... Edgar Marx (edgarmarx@t-online.de)</a:t>
            </a:r>
          </a:p>
        </p:txBody>
      </p:sp>
    </p:spTree>
    <p:extLst>
      <p:ext uri="{BB962C8B-B14F-4D97-AF65-F5344CB8AC3E}">
        <p14:creationId xmlns:p14="http://schemas.microsoft.com/office/powerpoint/2010/main" val="1773495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43839" y="389614"/>
            <a:ext cx="11469626" cy="6253498"/>
            <a:chOff x="609599" y="389614"/>
            <a:chExt cx="11469626" cy="6253498"/>
          </a:xfrm>
        </p:grpSpPr>
        <p:sp>
          <p:nvSpPr>
            <p:cNvPr id="2" name="Rechteck 1"/>
            <p:cNvSpPr/>
            <p:nvPr/>
          </p:nvSpPr>
          <p:spPr>
            <a:xfrm>
              <a:off x="609599" y="4334788"/>
              <a:ext cx="10425545" cy="2308324"/>
            </a:xfrm>
            <a:prstGeom prst="rect">
              <a:avLst/>
            </a:prstGeom>
          </p:spPr>
          <p:txBody>
            <a:bodyPr wrap="square">
              <a:spAutoFit/>
            </a:bodyPr>
            <a:lstStyle/>
            <a:p>
              <a:r>
                <a:rPr lang="de-DE">
                  <a:solidFill>
                    <a:srgbClr val="0000FF"/>
                  </a:solidFill>
                  <a:highlight>
                    <a:srgbClr val="FFFFFF"/>
                  </a:highlight>
                  <a:latin typeface="Consolas" panose="020B0609020204030204" pitchFamily="49" charset="0"/>
                </a:rPr>
                <a:t>public</a:t>
              </a:r>
              <a:r>
                <a:rPr lang="de-DE">
                  <a:solidFill>
                    <a:srgbClr val="000000"/>
                  </a:solidFill>
                  <a:highlight>
                    <a:srgbClr val="FFFFFF"/>
                  </a:highlight>
                  <a:latin typeface="Consolas" panose="020B0609020204030204" pitchFamily="49" charset="0"/>
                </a:rPr>
                <a:t> </a:t>
              </a:r>
              <a:r>
                <a:rPr lang="de-DE">
                  <a:solidFill>
                    <a:srgbClr val="0000FF"/>
                  </a:solidFill>
                  <a:highlight>
                    <a:srgbClr val="FFFFFF"/>
                  </a:highlight>
                  <a:latin typeface="Consolas" panose="020B0609020204030204" pitchFamily="49" charset="0"/>
                </a:rPr>
                <a:t>void</a:t>
              </a:r>
              <a:r>
                <a:rPr lang="de-DE">
                  <a:solidFill>
                    <a:srgbClr val="000000"/>
                  </a:solidFill>
                  <a:highlight>
                    <a:srgbClr val="FFFFFF"/>
                  </a:highlight>
                  <a:latin typeface="Consolas" panose="020B0609020204030204" pitchFamily="49" charset="0"/>
                </a:rPr>
                <a:t> raytracer(</a:t>
              </a:r>
              <a:r>
                <a:rPr lang="de-DE">
                  <a:solidFill>
                    <a:srgbClr val="2B91AF"/>
                  </a:solidFill>
                  <a:highlight>
                    <a:srgbClr val="FFFFFF"/>
                  </a:highlight>
                  <a:latin typeface="Consolas" panose="020B0609020204030204" pitchFamily="49" charset="0"/>
                </a:rPr>
                <a:t>Graphics</a:t>
              </a:r>
              <a:r>
                <a:rPr lang="de-DE">
                  <a:solidFill>
                    <a:srgbClr val="000000"/>
                  </a:solidFill>
                  <a:highlight>
                    <a:srgbClr val="FFFFFF"/>
                  </a:highlight>
                  <a:latin typeface="Consolas" panose="020B0609020204030204" pitchFamily="49" charset="0"/>
                </a:rPr>
                <a:t> g</a:t>
              </a:r>
              <a:r>
                <a:rPr lang="de-DE" smtClean="0">
                  <a:solidFill>
                    <a:srgbClr val="000000"/>
                  </a:solidFill>
                  <a:highlight>
                    <a:srgbClr val="FFFFFF"/>
                  </a:highlight>
                  <a:latin typeface="Consolas" panose="020B0609020204030204" pitchFamily="49" charset="0"/>
                </a:rPr>
                <a:t>) </a:t>
              </a:r>
              <a:r>
                <a:rPr lang="en-US" smtClean="0">
                  <a:solidFill>
                    <a:srgbClr val="000000"/>
                  </a:solidFill>
                  <a:highlight>
                    <a:srgbClr val="FFFFFF"/>
                  </a:highlight>
                  <a:latin typeface="Consolas" panose="020B0609020204030204" pitchFamily="49" charset="0"/>
                </a:rPr>
                <a:t>{</a:t>
              </a:r>
              <a:r>
                <a:rPr lang="en-US" smtClean="0">
                  <a:solidFill>
                    <a:srgbClr val="008000"/>
                  </a:solidFill>
                  <a:highlight>
                    <a:srgbClr val="FFFFFF"/>
                  </a:highlight>
                  <a:latin typeface="Consolas" panose="020B0609020204030204" pitchFamily="49" charset="0"/>
                </a:rPr>
                <a:t>//</a:t>
              </a:r>
              <a:r>
                <a:rPr lang="en-US">
                  <a:solidFill>
                    <a:srgbClr val="008000"/>
                  </a:solidFill>
                  <a:highlight>
                    <a:srgbClr val="FFFFFF"/>
                  </a:highlight>
                  <a:latin typeface="Consolas" panose="020B0609020204030204" pitchFamily="49" charset="0"/>
                </a:rPr>
                <a:t>Camera </a:t>
              </a:r>
              <a:r>
                <a:rPr lang="en-US" smtClean="0">
                  <a:solidFill>
                    <a:srgbClr val="008000"/>
                  </a:solidFill>
                  <a:highlight>
                    <a:srgbClr val="FFFFFF"/>
                  </a:highlight>
                  <a:latin typeface="Consolas" panose="020B0609020204030204" pitchFamily="49" charset="0"/>
                </a:rPr>
                <a:t>cam  </a:t>
              </a:r>
              <a:endParaRPr lang="en-US">
                <a:solidFill>
                  <a:srgbClr val="000000"/>
                </a:solidFill>
                <a:highlight>
                  <a:srgbClr val="FFFFFF"/>
                </a:highlight>
                <a:latin typeface="Consolas" panose="020B0609020204030204" pitchFamily="49" charset="0"/>
              </a:endParaRPr>
            </a:p>
            <a:p>
              <a:r>
                <a:rPr lang="en-US" smtClean="0">
                  <a:solidFill>
                    <a:srgbClr val="000000"/>
                  </a:solidFill>
                  <a:highlight>
                    <a:srgbClr val="FFFFFF"/>
                  </a:highlight>
                  <a:latin typeface="Consolas" panose="020B0609020204030204" pitchFamily="49" charset="0"/>
                </a:rPr>
                <a:t>    </a:t>
              </a:r>
              <a:r>
                <a:rPr lang="en-US">
                  <a:solidFill>
                    <a:srgbClr val="0000FF"/>
                  </a:solidFill>
                  <a:highlight>
                    <a:srgbClr val="FFFFFF"/>
                  </a:highlight>
                  <a:latin typeface="Consolas" panose="020B0609020204030204" pitchFamily="49" charset="0"/>
                </a:rPr>
                <a:t>for</a:t>
              </a:r>
              <a:r>
                <a:rPr lang="en-US">
                  <a:solidFill>
                    <a:srgbClr val="000000"/>
                  </a:solidFill>
                  <a:highlight>
                    <a:srgbClr val="FFFFFF"/>
                  </a:highlight>
                  <a:latin typeface="Consolas" panose="020B0609020204030204" pitchFamily="49" charset="0"/>
                </a:rPr>
                <a:t> (</a:t>
              </a:r>
              <a:r>
                <a:rPr lang="en-US">
                  <a:solidFill>
                    <a:srgbClr val="0000FF"/>
                  </a:solidFill>
                  <a:highlight>
                    <a:srgbClr val="FFFFFF"/>
                  </a:highlight>
                  <a:latin typeface="Consolas" panose="020B0609020204030204" pitchFamily="49" charset="0"/>
                </a:rPr>
                <a:t>int</a:t>
              </a:r>
              <a:r>
                <a:rPr lang="en-US">
                  <a:solidFill>
                    <a:srgbClr val="000000"/>
                  </a:solidFill>
                  <a:highlight>
                    <a:srgbClr val="FFFFFF"/>
                  </a:highlight>
                  <a:latin typeface="Consolas" panose="020B0609020204030204" pitchFamily="49" charset="0"/>
                </a:rPr>
                <a:t> x = 0; x &lt; image_width; x</a:t>
              </a:r>
              <a:r>
                <a:rPr lang="en-US" smtClean="0">
                  <a:solidFill>
                    <a:srgbClr val="000000"/>
                  </a:solidFill>
                  <a:highlight>
                    <a:srgbClr val="FFFFFF"/>
                  </a:highlight>
                  <a:latin typeface="Consolas" panose="020B0609020204030204" pitchFamily="49" charset="0"/>
                </a:rPr>
                <a:t>++)</a:t>
              </a:r>
              <a:endParaRPr lang="en-US">
                <a:solidFill>
                  <a:srgbClr val="000000"/>
                </a:solidFill>
                <a:highlight>
                  <a:srgbClr val="FFFFFF"/>
                </a:highlight>
                <a:latin typeface="Consolas" panose="020B0609020204030204" pitchFamily="49" charset="0"/>
              </a:endParaRPr>
            </a:p>
            <a:p>
              <a:r>
                <a:rPr lang="es-ES" smtClean="0">
                  <a:solidFill>
                    <a:srgbClr val="000000"/>
                  </a:solidFill>
                  <a:highlight>
                    <a:srgbClr val="FFFFFF"/>
                  </a:highlight>
                  <a:latin typeface="Consolas" panose="020B0609020204030204" pitchFamily="49" charset="0"/>
                </a:rPr>
                <a:t>        </a:t>
              </a:r>
              <a:r>
                <a:rPr lang="es-ES">
                  <a:solidFill>
                    <a:srgbClr val="0000FF"/>
                  </a:solidFill>
                  <a:highlight>
                    <a:srgbClr val="FFFFFF"/>
                  </a:highlight>
                  <a:latin typeface="Consolas" panose="020B0609020204030204" pitchFamily="49" charset="0"/>
                </a:rPr>
                <a:t>for</a:t>
              </a:r>
              <a:r>
                <a:rPr lang="es-ES">
                  <a:solidFill>
                    <a:srgbClr val="000000"/>
                  </a:solidFill>
                  <a:highlight>
                    <a:srgbClr val="FFFFFF"/>
                  </a:highlight>
                  <a:latin typeface="Consolas" panose="020B0609020204030204" pitchFamily="49" charset="0"/>
                </a:rPr>
                <a:t> (</a:t>
              </a:r>
              <a:r>
                <a:rPr lang="es-ES">
                  <a:solidFill>
                    <a:srgbClr val="0000FF"/>
                  </a:solidFill>
                  <a:highlight>
                    <a:srgbClr val="FFFFFF"/>
                  </a:highlight>
                  <a:latin typeface="Consolas" panose="020B0609020204030204" pitchFamily="49" charset="0"/>
                </a:rPr>
                <a:t>int</a:t>
              </a:r>
              <a:r>
                <a:rPr lang="es-ES">
                  <a:solidFill>
                    <a:srgbClr val="000000"/>
                  </a:solidFill>
                  <a:highlight>
                    <a:srgbClr val="FFFFFF"/>
                  </a:highlight>
                  <a:latin typeface="Consolas" panose="020B0609020204030204" pitchFamily="49" charset="0"/>
                </a:rPr>
                <a:t> y = 0; y &lt; image_height; y++) {</a:t>
              </a:r>
            </a:p>
            <a:p>
              <a:r>
                <a:rPr lang="en-US" smtClean="0">
                  <a:solidFill>
                    <a:srgbClr val="000000"/>
                  </a:solidFill>
                  <a:highlight>
                    <a:srgbClr val="FFFFFF"/>
                  </a:highlight>
                  <a:latin typeface="Consolas" panose="020B0609020204030204" pitchFamily="49" charset="0"/>
                </a:rPr>
                <a:t>            </a:t>
              </a:r>
              <a:r>
                <a:rPr lang="en-US">
                  <a:solidFill>
                    <a:srgbClr val="2B91AF"/>
                  </a:solidFill>
                  <a:highlight>
                    <a:srgbClr val="FFFFFF"/>
                  </a:highlight>
                  <a:latin typeface="Consolas" panose="020B0609020204030204" pitchFamily="49" charset="0"/>
                </a:rPr>
                <a:t>Ray</a:t>
              </a:r>
              <a:r>
                <a:rPr lang="en-US">
                  <a:solidFill>
                    <a:srgbClr val="000000"/>
                  </a:solidFill>
                  <a:highlight>
                    <a:srgbClr val="FFFFFF"/>
                  </a:highlight>
                  <a:latin typeface="Consolas" panose="020B0609020204030204" pitchFamily="49" charset="0"/>
                </a:rPr>
                <a:t> cam_ray = </a:t>
              </a:r>
              <a:r>
                <a:rPr lang="en-US">
                  <a:solidFill>
                    <a:srgbClr val="0000FF"/>
                  </a:solidFill>
                  <a:highlight>
                    <a:srgbClr val="FFFFFF"/>
                  </a:highlight>
                  <a:latin typeface="Consolas" panose="020B0609020204030204" pitchFamily="49" charset="0"/>
                </a:rPr>
                <a:t>new</a:t>
              </a:r>
              <a:r>
                <a:rPr lang="en-US">
                  <a:solidFill>
                    <a:srgbClr val="000000"/>
                  </a:solidFill>
                  <a:highlight>
                    <a:srgbClr val="FFFFFF"/>
                  </a:highlight>
                  <a:latin typeface="Consolas" panose="020B0609020204030204" pitchFamily="49" charset="0"/>
                </a:rPr>
                <a:t> </a:t>
              </a:r>
              <a:r>
                <a:rPr lang="en-US">
                  <a:solidFill>
                    <a:srgbClr val="2B91AF"/>
                  </a:solidFill>
                  <a:highlight>
                    <a:srgbClr val="FFFFFF"/>
                  </a:highlight>
                  <a:latin typeface="Consolas" panose="020B0609020204030204" pitchFamily="49" charset="0"/>
                </a:rPr>
                <a:t>Ray</a:t>
              </a:r>
              <a:r>
                <a:rPr lang="en-US">
                  <a:solidFill>
                    <a:srgbClr val="000000"/>
                  </a:solidFill>
                  <a:highlight>
                    <a:srgbClr val="FFFFFF"/>
                  </a:highlight>
                  <a:latin typeface="Consolas" panose="020B0609020204030204" pitchFamily="49" charset="0"/>
                </a:rPr>
                <a:t>(cam.pos, (x,y,0)-cam.pos);</a:t>
              </a:r>
            </a:p>
            <a:p>
              <a:r>
                <a:rPr lang="de-DE" smtClean="0">
                  <a:solidFill>
                    <a:srgbClr val="000000"/>
                  </a:solidFill>
                  <a:highlight>
                    <a:srgbClr val="FFFFFF"/>
                  </a:highlight>
                  <a:latin typeface="Consolas" panose="020B0609020204030204" pitchFamily="49" charset="0"/>
                </a:rPr>
                <a:t>            </a:t>
              </a:r>
              <a:r>
                <a:rPr lang="de-DE">
                  <a:solidFill>
                    <a:srgbClr val="000000"/>
                  </a:solidFill>
                  <a:highlight>
                    <a:srgbClr val="FFFFFF"/>
                  </a:highlight>
                  <a:latin typeface="Consolas" panose="020B0609020204030204" pitchFamily="49" charset="0"/>
                </a:rPr>
                <a:t>Intersection </a:t>
              </a:r>
              <a:r>
                <a:rPr lang="de-DE" smtClean="0">
                  <a:solidFill>
                    <a:srgbClr val="000000"/>
                  </a:solidFill>
                  <a:highlight>
                    <a:srgbClr val="FFFFFF"/>
                  </a:highlight>
                  <a:latin typeface="Consolas" panose="020B0609020204030204" pitchFamily="49" charset="0"/>
                </a:rPr>
                <a:t>closest_point = getClosestIntersectionPoint(</a:t>
              </a:r>
              <a:r>
                <a:rPr lang="de-DE" smtClean="0">
                  <a:solidFill>
                    <a:srgbClr val="2B91AF"/>
                  </a:solidFill>
                  <a:highlight>
                    <a:srgbClr val="FFFFFF"/>
                  </a:highlight>
                  <a:latin typeface="Consolas" panose="020B0609020204030204" pitchFamily="49" charset="0"/>
                </a:rPr>
                <a:t>Ray</a:t>
              </a:r>
              <a:r>
                <a:rPr lang="de-DE">
                  <a:solidFill>
                    <a:srgbClr val="000000"/>
                  </a:solidFill>
                  <a:highlight>
                    <a:srgbClr val="FFFFFF"/>
                  </a:highlight>
                  <a:latin typeface="Consolas" panose="020B0609020204030204" pitchFamily="49" charset="0"/>
                </a:rPr>
                <a:t>, scene);</a:t>
              </a:r>
            </a:p>
            <a:p>
              <a:r>
                <a:rPr lang="de-DE" smtClean="0">
                  <a:solidFill>
                    <a:srgbClr val="000000"/>
                  </a:solidFill>
                  <a:highlight>
                    <a:srgbClr val="FFFFFF"/>
                  </a:highlight>
                  <a:latin typeface="Consolas" panose="020B0609020204030204" pitchFamily="49" charset="0"/>
                </a:rPr>
                <a:t>            g.DrawPoint(closest_point.findColor</a:t>
              </a:r>
              <a:r>
                <a:rPr lang="de-DE">
                  <a:solidFill>
                    <a:srgbClr val="000000"/>
                  </a:solidFill>
                  <a:highlight>
                    <a:srgbClr val="FFFFFF"/>
                  </a:highlight>
                  <a:latin typeface="Consolas" panose="020B0609020204030204" pitchFamily="49" charset="0"/>
                </a:rPr>
                <a:t>, x, y);</a:t>
              </a:r>
            </a:p>
            <a:p>
              <a:r>
                <a:rPr lang="de-DE" smtClean="0">
                  <a:solidFill>
                    <a:srgbClr val="000000"/>
                  </a:solidFill>
                  <a:highlight>
                    <a:srgbClr val="FFFFFF"/>
                  </a:highlight>
                  <a:latin typeface="Consolas" panose="020B0609020204030204" pitchFamily="49" charset="0"/>
                </a:rPr>
                <a:t>        }</a:t>
              </a:r>
              <a:endParaRPr lang="de-DE">
                <a:solidFill>
                  <a:srgbClr val="000000"/>
                </a:solidFill>
                <a:highlight>
                  <a:srgbClr val="FFFFFF"/>
                </a:highlight>
                <a:latin typeface="Consolas" panose="020B0609020204030204" pitchFamily="49" charset="0"/>
              </a:endParaRPr>
            </a:p>
            <a:p>
              <a:r>
                <a:rPr lang="de-DE" smtClean="0">
                  <a:solidFill>
                    <a:srgbClr val="000000"/>
                  </a:solidFill>
                  <a:highlight>
                    <a:srgbClr val="FFFFFF"/>
                  </a:highlight>
                  <a:latin typeface="Consolas" panose="020B0609020204030204" pitchFamily="49" charset="0"/>
                </a:rPr>
                <a:t>}</a:t>
              </a:r>
              <a:endParaRPr lang="de-DE"/>
            </a:p>
          </p:txBody>
        </p:sp>
        <p:sp>
          <p:nvSpPr>
            <p:cNvPr id="3" name="Textfeld 2"/>
            <p:cNvSpPr txBox="1"/>
            <p:nvPr/>
          </p:nvSpPr>
          <p:spPr>
            <a:xfrm>
              <a:off x="609599" y="3601281"/>
              <a:ext cx="9725892" cy="461665"/>
            </a:xfrm>
            <a:prstGeom prst="rect">
              <a:avLst/>
            </a:prstGeom>
            <a:noFill/>
          </p:spPr>
          <p:txBody>
            <a:bodyPr wrap="square" rtlCol="0">
              <a:spAutoFit/>
            </a:bodyPr>
            <a:lstStyle/>
            <a:p>
              <a:r>
                <a:rPr lang="de-DE" sz="2400" b="1" i="1" smtClean="0"/>
                <a:t>Ein Raytracing Algorithmus </a:t>
              </a:r>
              <a:r>
                <a:rPr lang="de-DE" i="1" smtClean="0"/>
                <a:t>hat in Pseudocode die Form:</a:t>
              </a:r>
              <a:endParaRPr lang="de-DE" i="1"/>
            </a:p>
          </p:txBody>
        </p:sp>
        <p:sp>
          <p:nvSpPr>
            <p:cNvPr id="4" name="TextBox 3"/>
            <p:cNvSpPr txBox="1"/>
            <p:nvPr/>
          </p:nvSpPr>
          <p:spPr>
            <a:xfrm>
              <a:off x="609599" y="389614"/>
              <a:ext cx="10951598" cy="2862322"/>
            </a:xfrm>
            <a:prstGeom prst="rect">
              <a:avLst/>
            </a:prstGeom>
            <a:noFill/>
          </p:spPr>
          <p:txBody>
            <a:bodyPr wrap="square" rtlCol="0">
              <a:spAutoFit/>
            </a:bodyPr>
            <a:lstStyle/>
            <a:p>
              <a:r>
                <a:rPr lang="de-DE" i="1" smtClean="0"/>
                <a:t>Ein Foto ist die Abbildung einer 3-dimensionalen Szene auf einer 2-dimenionalen Fläche.</a:t>
              </a:r>
            </a:p>
            <a:p>
              <a:r>
                <a:rPr lang="de-DE" i="1" smtClean="0"/>
                <a:t>Möchte man dies auf dem Computer nachbilden, bekommt man die Möglichkeit seine Kenntnisse aus der Mathematik der Oberstufe und Physik (Farbenlehre) anzuwenden.</a:t>
              </a:r>
            </a:p>
            <a:p>
              <a:r>
                <a:rPr lang="de-DE" i="1" smtClean="0"/>
                <a:t>Zum Einsatz kommen das Lösen quadratischer Gleichungen, die Anwendung trigonometrischer Funktionen, die Berechnung von Schnittpunkten zwischen Gerade und Ebene und zwischen Gerade und Kugel, das Skalarprodukt, sowie die Berechnung eines an einem Spiegel reflektierten Strahls. Aus der Physik wissen wir, wie man Licht in seine einzelnen Farbkomponenten zerlegt. Wir setzen sie wieder zusammen, indem wir die drei Komponenten Rot(R), Grün(G) und Blau(B) munter addieren, verstärken und schwächen und sogar auf dem Computer miteinander multiplizieren, um so einen natürlich wirkenden Farbeindruck zu erzeugen.</a:t>
              </a:r>
            </a:p>
            <a:p>
              <a:r>
                <a:rPr lang="de-DE" i="1" smtClean="0"/>
                <a:t>Unser Vorhaben geht zurück auf Douglas Scott Kay und Turner Whitted.</a:t>
              </a:r>
              <a:endParaRPr lang="de-DE" i="1"/>
            </a:p>
          </p:txBody>
        </p:sp>
        <p:pic>
          <p:nvPicPr>
            <p:cNvPr id="5" name="Picture 4"/>
            <p:cNvPicPr>
              <a:picLocks noChangeAspect="1"/>
            </p:cNvPicPr>
            <p:nvPr/>
          </p:nvPicPr>
          <p:blipFill>
            <a:blip r:embed="rId2"/>
            <a:stretch>
              <a:fillRect/>
            </a:stretch>
          </p:blipFill>
          <p:spPr>
            <a:xfrm>
              <a:off x="7287197" y="3094263"/>
              <a:ext cx="4792028" cy="1937365"/>
            </a:xfrm>
            <a:prstGeom prst="rect">
              <a:avLst/>
            </a:prstGeom>
          </p:spPr>
        </p:pic>
      </p:grpSp>
    </p:spTree>
    <p:extLst>
      <p:ext uri="{BB962C8B-B14F-4D97-AF65-F5344CB8AC3E}">
        <p14:creationId xmlns:p14="http://schemas.microsoft.com/office/powerpoint/2010/main" val="3472264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312682" y="135592"/>
            <a:ext cx="11361683" cy="522259"/>
          </a:xfrm>
          <a:prstGeom prst="rect">
            <a:avLst/>
          </a:prstGeom>
        </p:spPr>
        <p:txBody>
          <a:bodyPr wrap="square">
            <a:spAutoFit/>
          </a:bodyPr>
          <a:lstStyle/>
          <a:p>
            <a:pPr>
              <a:lnSpc>
                <a:spcPct val="107000"/>
              </a:lnSpc>
              <a:spcAft>
                <a:spcPts val="800"/>
              </a:spcAft>
            </a:pPr>
            <a:r>
              <a:rPr lang="en-US" sz="2800" b="1" i="1" smtClean="0">
                <a:latin typeface="Times New Roman" panose="02020603050405020304" pitchFamily="18" charset="0"/>
                <a:ea typeface="Calibri" panose="020F0502020204030204" pitchFamily="34" charset="0"/>
                <a:cs typeface="Times New Roman" panose="02020603050405020304" pitchFamily="18" charset="0"/>
              </a:rPr>
              <a:t>Wie zeichne ich einen Kreis kreisförmig statt elliptisch?</a:t>
            </a:r>
            <a:endParaRPr lang="de-DE" sz="2800" b="1" i="1">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Rectangle 7"/>
          <p:cNvSpPr>
            <a:spLocks noChangeArrowheads="1"/>
          </p:cNvSpPr>
          <p:nvPr/>
        </p:nvSpPr>
        <p:spPr bwMode="auto">
          <a:xfrm>
            <a:off x="1213945" y="209682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graphicFrame>
        <p:nvGraphicFramePr>
          <p:cNvPr id="9" name="Objekt 8"/>
          <p:cNvGraphicFramePr>
            <a:graphicFrameLocks noChangeAspect="1"/>
          </p:cNvGraphicFramePr>
          <p:nvPr>
            <p:extLst>
              <p:ext uri="{D42A27DB-BD31-4B8C-83A1-F6EECF244321}">
                <p14:modId xmlns:p14="http://schemas.microsoft.com/office/powerpoint/2010/main" val="3315933612"/>
              </p:ext>
            </p:extLst>
          </p:nvPr>
        </p:nvGraphicFramePr>
        <p:xfrm>
          <a:off x="312738" y="801688"/>
          <a:ext cx="11147425" cy="1641475"/>
        </p:xfrm>
        <a:graphic>
          <a:graphicData uri="http://schemas.openxmlformats.org/presentationml/2006/ole">
            <mc:AlternateContent xmlns:mc="http://schemas.openxmlformats.org/markup-compatibility/2006">
              <mc:Choice xmlns:v="urn:schemas-microsoft-com:vml" Requires="v">
                <p:oleObj spid="_x0000_s18764" name="Equation" r:id="rId3" imgW="8356320" imgH="1231560" progId="Equation.DSMT4">
                  <p:embed/>
                </p:oleObj>
              </mc:Choice>
              <mc:Fallback>
                <p:oleObj name="Equation" r:id="rId3" imgW="8356320" imgH="1231560" progId="Equation.DSMT4">
                  <p:embed/>
                  <p:pic>
                    <p:nvPicPr>
                      <p:cNvPr id="9" name="Objekt 8"/>
                      <p:cNvPicPr>
                        <a:picLocks noChangeAspect="1" noChangeArrowheads="1"/>
                      </p:cNvPicPr>
                      <p:nvPr/>
                    </p:nvPicPr>
                    <p:blipFill>
                      <a:blip r:embed="rId4"/>
                      <a:srcRect/>
                      <a:stretch>
                        <a:fillRect/>
                      </a:stretch>
                    </p:blipFill>
                    <p:spPr bwMode="auto">
                      <a:xfrm>
                        <a:off x="312738" y="801688"/>
                        <a:ext cx="11147425" cy="1641475"/>
                      </a:xfrm>
                      <a:prstGeom prst="rect">
                        <a:avLst/>
                      </a:prstGeom>
                      <a:noFill/>
                    </p:spPr>
                  </p:pic>
                </p:oleObj>
              </mc:Fallback>
            </mc:AlternateContent>
          </a:graphicData>
        </a:graphic>
      </p:graphicFrame>
      <p:grpSp>
        <p:nvGrpSpPr>
          <p:cNvPr id="18" name="Gruppieren 17"/>
          <p:cNvGrpSpPr/>
          <p:nvPr/>
        </p:nvGrpSpPr>
        <p:grpSpPr>
          <a:xfrm>
            <a:off x="312682" y="2664026"/>
            <a:ext cx="5040000" cy="3930766"/>
            <a:chOff x="312682" y="2664026"/>
            <a:chExt cx="5040000" cy="3930766"/>
          </a:xfrm>
        </p:grpSpPr>
        <p:pic>
          <p:nvPicPr>
            <p:cNvPr id="2" name="Grafik 1"/>
            <p:cNvPicPr>
              <a:picLocks noChangeAspect="1"/>
            </p:cNvPicPr>
            <p:nvPr/>
          </p:nvPicPr>
          <p:blipFill>
            <a:blip r:embed="rId5"/>
            <a:stretch>
              <a:fillRect/>
            </a:stretch>
          </p:blipFill>
          <p:spPr>
            <a:xfrm>
              <a:off x="312682" y="2857459"/>
              <a:ext cx="4949880" cy="3473281"/>
            </a:xfrm>
            <a:prstGeom prst="rect">
              <a:avLst/>
            </a:prstGeom>
          </p:spPr>
        </p:pic>
        <p:cxnSp>
          <p:nvCxnSpPr>
            <p:cNvPr id="4" name="Gerade Verbindung mit Pfeil 3"/>
            <p:cNvCxnSpPr/>
            <p:nvPr/>
          </p:nvCxnSpPr>
          <p:spPr>
            <a:xfrm flipV="1">
              <a:off x="312682" y="6281124"/>
              <a:ext cx="50400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flipH="1" flipV="1">
              <a:off x="2832682" y="2664026"/>
              <a:ext cx="0" cy="3600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6" name="Objekt 5"/>
            <p:cNvGraphicFramePr>
              <a:graphicFrameLocks noChangeAspect="1"/>
            </p:cNvGraphicFramePr>
            <p:nvPr>
              <p:extLst/>
            </p:nvPr>
          </p:nvGraphicFramePr>
          <p:xfrm>
            <a:off x="447351" y="6366192"/>
            <a:ext cx="4724400" cy="228600"/>
          </p:xfrm>
          <a:graphic>
            <a:graphicData uri="http://schemas.openxmlformats.org/presentationml/2006/ole">
              <mc:AlternateContent xmlns:mc="http://schemas.openxmlformats.org/markup-compatibility/2006">
                <mc:Choice xmlns:v="urn:schemas-microsoft-com:vml" Requires="v">
                  <p:oleObj spid="_x0000_s18765" name="Equation" r:id="rId6" imgW="4724280" imgH="228600" progId="Equation.DSMT4">
                    <p:embed/>
                  </p:oleObj>
                </mc:Choice>
                <mc:Fallback>
                  <p:oleObj name="Equation" r:id="rId6" imgW="4724280" imgH="228600" progId="Equation.DSMT4">
                    <p:embed/>
                    <p:pic>
                      <p:nvPicPr>
                        <p:cNvPr id="6" name="Objekt 5"/>
                        <p:cNvPicPr/>
                        <p:nvPr/>
                      </p:nvPicPr>
                      <p:blipFill>
                        <a:blip r:embed="rId7"/>
                        <a:stretch>
                          <a:fillRect/>
                        </a:stretch>
                      </p:blipFill>
                      <p:spPr>
                        <a:xfrm>
                          <a:off x="447351" y="6366192"/>
                          <a:ext cx="4724400" cy="228600"/>
                        </a:xfrm>
                        <a:prstGeom prst="rect">
                          <a:avLst/>
                        </a:prstGeom>
                      </p:spPr>
                    </p:pic>
                  </p:oleObj>
                </mc:Fallback>
              </mc:AlternateContent>
            </a:graphicData>
          </a:graphic>
        </p:graphicFrame>
        <p:graphicFrame>
          <p:nvGraphicFramePr>
            <p:cNvPr id="11" name="Objekt 10"/>
            <p:cNvGraphicFramePr>
              <a:graphicFrameLocks noChangeAspect="1"/>
            </p:cNvGraphicFramePr>
            <p:nvPr>
              <p:extLst/>
            </p:nvPr>
          </p:nvGraphicFramePr>
          <p:xfrm>
            <a:off x="2928019" y="2708409"/>
            <a:ext cx="457200" cy="203200"/>
          </p:xfrm>
          <a:graphic>
            <a:graphicData uri="http://schemas.openxmlformats.org/presentationml/2006/ole">
              <mc:AlternateContent xmlns:mc="http://schemas.openxmlformats.org/markup-compatibility/2006">
                <mc:Choice xmlns:v="urn:schemas-microsoft-com:vml" Requires="v">
                  <p:oleObj spid="_x0000_s18766" name="Equation" r:id="rId8" imgW="457200" imgH="203040" progId="Equation.DSMT4">
                    <p:embed/>
                  </p:oleObj>
                </mc:Choice>
                <mc:Fallback>
                  <p:oleObj name="Equation" r:id="rId8" imgW="457200" imgH="203040" progId="Equation.DSMT4">
                    <p:embed/>
                    <p:pic>
                      <p:nvPicPr>
                        <p:cNvPr id="11" name="Objekt 10"/>
                        <p:cNvPicPr/>
                        <p:nvPr/>
                      </p:nvPicPr>
                      <p:blipFill>
                        <a:blip r:embed="rId9"/>
                        <a:stretch>
                          <a:fillRect/>
                        </a:stretch>
                      </p:blipFill>
                      <p:spPr>
                        <a:xfrm>
                          <a:off x="2928019" y="2708409"/>
                          <a:ext cx="457200" cy="203200"/>
                        </a:xfrm>
                        <a:prstGeom prst="rect">
                          <a:avLst/>
                        </a:prstGeom>
                      </p:spPr>
                    </p:pic>
                  </p:oleObj>
                </mc:Fallback>
              </mc:AlternateContent>
            </a:graphicData>
          </a:graphic>
        </p:graphicFrame>
        <p:sp>
          <p:nvSpPr>
            <p:cNvPr id="12" name="Ellipse 11"/>
            <p:cNvSpPr/>
            <p:nvPr/>
          </p:nvSpPr>
          <p:spPr>
            <a:xfrm>
              <a:off x="3918870" y="5028892"/>
              <a:ext cx="867103" cy="867103"/>
            </a:xfrm>
            <a:prstGeom prst="ellipse">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Ellipse 12"/>
            <p:cNvSpPr/>
            <p:nvPr/>
          </p:nvSpPr>
          <p:spPr>
            <a:xfrm>
              <a:off x="873658" y="5028891"/>
              <a:ext cx="867103" cy="867103"/>
            </a:xfrm>
            <a:prstGeom prst="ellipse">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Ellipse 13"/>
            <p:cNvSpPr/>
            <p:nvPr/>
          </p:nvSpPr>
          <p:spPr>
            <a:xfrm>
              <a:off x="3918870" y="3343481"/>
              <a:ext cx="867103" cy="867103"/>
            </a:xfrm>
            <a:prstGeom prst="ellipse">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Ellipse 14"/>
            <p:cNvSpPr/>
            <p:nvPr/>
          </p:nvSpPr>
          <p:spPr>
            <a:xfrm>
              <a:off x="873659" y="3343482"/>
              <a:ext cx="867103" cy="867103"/>
            </a:xfrm>
            <a:prstGeom prst="ellipse">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Grafik 16"/>
          <p:cNvPicPr>
            <a:picLocks noChangeAspect="1"/>
          </p:cNvPicPr>
          <p:nvPr/>
        </p:nvPicPr>
        <p:blipFill>
          <a:blip r:embed="rId10"/>
          <a:stretch>
            <a:fillRect/>
          </a:stretch>
        </p:blipFill>
        <p:spPr>
          <a:xfrm>
            <a:off x="5835662" y="2648913"/>
            <a:ext cx="6130526" cy="3831579"/>
          </a:xfrm>
          <a:prstGeom prst="rect">
            <a:avLst/>
          </a:prstGeom>
        </p:spPr>
      </p:pic>
    </p:spTree>
    <p:extLst>
      <p:ext uri="{BB962C8B-B14F-4D97-AF65-F5344CB8AC3E}">
        <p14:creationId xmlns:p14="http://schemas.microsoft.com/office/powerpoint/2010/main" val="3631070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uppieren 44"/>
          <p:cNvGrpSpPr/>
          <p:nvPr/>
        </p:nvGrpSpPr>
        <p:grpSpPr>
          <a:xfrm>
            <a:off x="697360" y="804703"/>
            <a:ext cx="10797280" cy="4640990"/>
            <a:chOff x="714375" y="95250"/>
            <a:chExt cx="10797280" cy="4640990"/>
          </a:xfrm>
        </p:grpSpPr>
        <p:sp>
          <p:nvSpPr>
            <p:cNvPr id="5" name="Rechteck 4"/>
            <p:cNvSpPr>
              <a:spLocks noChangeArrowheads="1"/>
            </p:cNvSpPr>
            <p:nvPr/>
          </p:nvSpPr>
          <p:spPr bwMode="auto">
            <a:xfrm>
              <a:off x="801261" y="419323"/>
              <a:ext cx="2769968" cy="3721021"/>
            </a:xfrm>
            <a:prstGeom prst="rect">
              <a:avLst/>
            </a:prstGeom>
            <a:pattFill prst="lgGrid">
              <a:fgClr>
                <a:schemeClr val="bg1">
                  <a:lumMod val="85000"/>
                  <a:lumOff val="0"/>
                </a:schemeClr>
              </a:fgClr>
              <a:bgClr>
                <a:schemeClr val="bg1">
                  <a:lumMod val="100000"/>
                  <a:lumOff val="0"/>
                </a:schemeClr>
              </a:bgClr>
            </a:pattFill>
            <a:ln w="0">
              <a:solidFill>
                <a:schemeClr val="accent1">
                  <a:lumMod val="50000"/>
                  <a:lumOff val="0"/>
                </a:schemeClr>
              </a:solidFill>
              <a:prstDash val="dash"/>
              <a:miter lim="800000"/>
              <a:headEnd/>
              <a:tailEnd/>
            </a:ln>
          </p:spPr>
          <p:txBody>
            <a:bodyPr rot="0" vert="horz" wrap="square" lIns="91440" tIns="45720" rIns="91440" bIns="45720" anchor="ctr" anchorCtr="0" upright="1">
              <a:noAutofit/>
            </a:bodyPr>
            <a:lstStyle/>
            <a:p>
              <a:pPr>
                <a:spcAft>
                  <a:spcPts val="0"/>
                </a:spcAft>
              </a:pPr>
              <a:r>
                <a:rPr lang="en-US" sz="1200">
                  <a:effectLst/>
                  <a:latin typeface="Arial Unicode MS" panose="020B0604020202020204" pitchFamily="34" charset="-128"/>
                  <a:ea typeface="Times New Roman" panose="02020603050405020304" pitchFamily="18" charset="0"/>
                  <a:cs typeface="Times New Roman" panose="02020603050405020304" pitchFamily="18" charset="0"/>
                </a:rPr>
                <a:t> </a:t>
              </a:r>
              <a:endParaRPr lang="de-DE" sz="1200">
                <a:effectLst/>
                <a:latin typeface="Arial Unicode MS" panose="020B0604020202020204" pitchFamily="34" charset="-128"/>
                <a:ea typeface="Arial Unicode MS" panose="020B0604020202020204" pitchFamily="34" charset="-128"/>
                <a:cs typeface="Times New Roman" panose="02020603050405020304" pitchFamily="18" charset="0"/>
              </a:endParaRPr>
            </a:p>
          </p:txBody>
        </p:sp>
        <p:cxnSp>
          <p:nvCxnSpPr>
            <p:cNvPr id="6" name="Gerade Verbindung mit Pfeil 5"/>
            <p:cNvCxnSpPr>
              <a:cxnSpLocks noChangeShapeType="1"/>
            </p:cNvCxnSpPr>
            <p:nvPr/>
          </p:nvCxnSpPr>
          <p:spPr bwMode="auto">
            <a:xfrm flipV="1">
              <a:off x="1355204" y="419323"/>
              <a:ext cx="0" cy="3721021"/>
            </a:xfrm>
            <a:prstGeom prst="straightConnector1">
              <a:avLst/>
            </a:prstGeom>
            <a:noFill/>
            <a:ln w="38100">
              <a:solidFill>
                <a:schemeClr val="accent1">
                  <a:lumMod val="95000"/>
                  <a:lumOff val="0"/>
                </a:schemeClr>
              </a:solidFill>
              <a:round/>
              <a:headEnd/>
              <a:tailEnd type="arrow" w="med" len="med"/>
            </a:ln>
            <a:extLst>
              <a:ext uri="{909E8E84-426E-40DD-AFC4-6F175D3DCCD1}">
                <a14:hiddenFill xmlns:a14="http://schemas.microsoft.com/office/drawing/2010/main">
                  <a:noFill/>
                </a14:hiddenFill>
              </a:ext>
            </a:extLst>
          </p:spPr>
        </p:cxnSp>
        <p:cxnSp>
          <p:nvCxnSpPr>
            <p:cNvPr id="7" name="Gerade Verbindung mit Pfeil 6"/>
            <p:cNvCxnSpPr>
              <a:cxnSpLocks noChangeShapeType="1"/>
            </p:cNvCxnSpPr>
            <p:nvPr/>
          </p:nvCxnSpPr>
          <p:spPr bwMode="auto">
            <a:xfrm>
              <a:off x="801261" y="3098368"/>
              <a:ext cx="2769968" cy="0"/>
            </a:xfrm>
            <a:prstGeom prst="straightConnector1">
              <a:avLst/>
            </a:prstGeom>
            <a:noFill/>
            <a:ln w="38100">
              <a:solidFill>
                <a:schemeClr val="accent1">
                  <a:lumMod val="95000"/>
                  <a:lumOff val="0"/>
                </a:schemeClr>
              </a:solidFill>
              <a:round/>
              <a:headEnd/>
              <a:tailEnd type="arrow" w="med" len="med"/>
            </a:ln>
            <a:extLst>
              <a:ext uri="{909E8E84-426E-40DD-AFC4-6F175D3DCCD1}">
                <a14:hiddenFill xmlns:a14="http://schemas.microsoft.com/office/drawing/2010/main">
                  <a:noFill/>
                </a14:hiddenFill>
              </a:ext>
            </a:extLst>
          </p:spPr>
        </p:cxnSp>
        <p:cxnSp>
          <p:nvCxnSpPr>
            <p:cNvPr id="8" name="Gerade Verbindung mit Pfeil 7"/>
            <p:cNvCxnSpPr>
              <a:cxnSpLocks noChangeShapeType="1"/>
            </p:cNvCxnSpPr>
            <p:nvPr/>
          </p:nvCxnSpPr>
          <p:spPr bwMode="auto">
            <a:xfrm>
              <a:off x="7356887" y="270499"/>
              <a:ext cx="0" cy="4167494"/>
            </a:xfrm>
            <a:prstGeom prst="straightConnector1">
              <a:avLst/>
            </a:prstGeom>
            <a:noFill/>
            <a:ln w="38100">
              <a:solidFill>
                <a:schemeClr val="accent1">
                  <a:lumMod val="95000"/>
                  <a:lumOff val="0"/>
                </a:schemeClr>
              </a:solidFill>
              <a:round/>
              <a:headEnd/>
              <a:tailEnd type="arrow" w="med" len="med"/>
            </a:ln>
            <a:extLst>
              <a:ext uri="{909E8E84-426E-40DD-AFC4-6F175D3DCCD1}">
                <a14:hiddenFill xmlns:a14="http://schemas.microsoft.com/office/drawing/2010/main">
                  <a:noFill/>
                </a14:hiddenFill>
              </a:ext>
            </a:extLst>
          </p:spPr>
        </p:cxnSp>
        <p:cxnSp>
          <p:nvCxnSpPr>
            <p:cNvPr id="9" name="Gerade Verbindung mit Pfeil 8"/>
            <p:cNvCxnSpPr>
              <a:cxnSpLocks noChangeShapeType="1"/>
            </p:cNvCxnSpPr>
            <p:nvPr/>
          </p:nvCxnSpPr>
          <p:spPr bwMode="auto">
            <a:xfrm>
              <a:off x="7172240" y="419323"/>
              <a:ext cx="3416363" cy="0"/>
            </a:xfrm>
            <a:prstGeom prst="straightConnector1">
              <a:avLst/>
            </a:prstGeom>
            <a:noFill/>
            <a:ln w="38100">
              <a:solidFill>
                <a:schemeClr val="accent1">
                  <a:lumMod val="95000"/>
                  <a:lumOff val="0"/>
                </a:schemeClr>
              </a:solidFill>
              <a:round/>
              <a:headEnd/>
              <a:tailEnd type="arrow" w="med" len="med"/>
            </a:ln>
            <a:extLst>
              <a:ext uri="{909E8E84-426E-40DD-AFC4-6F175D3DCCD1}">
                <a14:hiddenFill xmlns:a14="http://schemas.microsoft.com/office/drawing/2010/main">
                  <a:noFill/>
                </a14:hiddenFill>
              </a:ext>
            </a:extLst>
          </p:spPr>
        </p:cxnSp>
        <p:sp>
          <p:nvSpPr>
            <p:cNvPr id="10" name="Ellipse 9"/>
            <p:cNvSpPr>
              <a:spLocks noChangeArrowheads="1"/>
            </p:cNvSpPr>
            <p:nvPr/>
          </p:nvSpPr>
          <p:spPr bwMode="auto">
            <a:xfrm>
              <a:off x="3540712" y="364961"/>
              <a:ext cx="58600" cy="94462"/>
            </a:xfrm>
            <a:prstGeom prst="ellipse">
              <a:avLst/>
            </a:prstGeom>
            <a:solidFill>
              <a:schemeClr val="accent1">
                <a:lumMod val="100000"/>
                <a:lumOff val="0"/>
              </a:schemeClr>
            </a:solidFill>
            <a:ln w="25400">
              <a:solidFill>
                <a:srgbClr val="0070C0"/>
              </a:solidFill>
              <a:round/>
              <a:headEnd/>
              <a:tailEnd/>
            </a:ln>
          </p:spPr>
          <p:txBody>
            <a:bodyPr rot="0" vert="horz" wrap="square" lIns="91440" tIns="45720" rIns="91440" bIns="45720" anchor="ctr" anchorCtr="0" upright="1">
              <a:noAutofit/>
            </a:bodyPr>
            <a:lstStyle/>
            <a:p>
              <a:pPr>
                <a:spcAft>
                  <a:spcPts val="0"/>
                </a:spcAft>
              </a:pPr>
              <a:r>
                <a:rPr lang="en-US" sz="1200">
                  <a:effectLst/>
                  <a:latin typeface="Arial Unicode MS" panose="020B0604020202020204" pitchFamily="34" charset="-128"/>
                  <a:ea typeface="Times New Roman" panose="02020603050405020304" pitchFamily="18" charset="0"/>
                  <a:cs typeface="Times New Roman" panose="02020603050405020304" pitchFamily="18" charset="0"/>
                </a:rPr>
                <a:t> </a:t>
              </a:r>
              <a:endParaRPr lang="de-DE" sz="1200">
                <a:effectLst/>
                <a:latin typeface="Arial Unicode MS" panose="020B0604020202020204" pitchFamily="34" charset="-128"/>
                <a:ea typeface="Arial Unicode MS" panose="020B0604020202020204" pitchFamily="34" charset="-128"/>
                <a:cs typeface="Times New Roman" panose="02020603050405020304" pitchFamily="18" charset="0"/>
              </a:endParaRPr>
            </a:p>
          </p:txBody>
        </p:sp>
        <p:sp>
          <p:nvSpPr>
            <p:cNvPr id="11" name="Ellipse 10"/>
            <p:cNvSpPr>
              <a:spLocks noChangeArrowheads="1"/>
            </p:cNvSpPr>
            <p:nvPr/>
          </p:nvSpPr>
          <p:spPr bwMode="auto">
            <a:xfrm>
              <a:off x="765229" y="373436"/>
              <a:ext cx="58728" cy="94669"/>
            </a:xfrm>
            <a:prstGeom prst="ellipse">
              <a:avLst/>
            </a:prstGeom>
            <a:solidFill>
              <a:srgbClr val="00B050"/>
            </a:solidFill>
            <a:ln w="25400">
              <a:solidFill>
                <a:srgbClr val="00B050"/>
              </a:solidFill>
              <a:round/>
              <a:headEnd/>
              <a:tailEnd/>
            </a:ln>
          </p:spPr>
          <p:txBody>
            <a:bodyPr rot="0" vert="horz" wrap="square" lIns="91440" tIns="45720" rIns="91440" bIns="45720" anchor="ctr" anchorCtr="0" upright="1">
              <a:noAutofit/>
            </a:bodyPr>
            <a:lstStyle/>
            <a:p>
              <a:pPr>
                <a:spcAft>
                  <a:spcPts val="0"/>
                </a:spcAft>
              </a:pPr>
              <a:r>
                <a:rPr lang="en-US" sz="1200">
                  <a:effectLst/>
                  <a:latin typeface="Arial Unicode MS" panose="020B0604020202020204" pitchFamily="34" charset="-128"/>
                  <a:ea typeface="Times New Roman" panose="02020603050405020304" pitchFamily="18" charset="0"/>
                  <a:cs typeface="Times New Roman" panose="02020603050405020304" pitchFamily="18" charset="0"/>
                </a:rPr>
                <a:t> </a:t>
              </a:r>
              <a:endParaRPr lang="de-DE" sz="1200">
                <a:effectLst/>
                <a:latin typeface="Arial Unicode MS" panose="020B0604020202020204" pitchFamily="34" charset="-128"/>
                <a:ea typeface="Arial Unicode MS" panose="020B0604020202020204" pitchFamily="34" charset="-128"/>
                <a:cs typeface="Times New Roman" panose="02020603050405020304" pitchFamily="18" charset="0"/>
              </a:endParaRPr>
            </a:p>
          </p:txBody>
        </p:sp>
        <p:sp>
          <p:nvSpPr>
            <p:cNvPr id="12" name="Ellipse 11"/>
            <p:cNvSpPr>
              <a:spLocks noChangeArrowheads="1"/>
            </p:cNvSpPr>
            <p:nvPr/>
          </p:nvSpPr>
          <p:spPr bwMode="auto">
            <a:xfrm>
              <a:off x="772795" y="4094457"/>
              <a:ext cx="58728" cy="94669"/>
            </a:xfrm>
            <a:prstGeom prst="ellipse">
              <a:avLst/>
            </a:prstGeom>
            <a:solidFill>
              <a:srgbClr val="FF0000"/>
            </a:solidFill>
            <a:ln w="25400">
              <a:solidFill>
                <a:srgbClr val="FF0000"/>
              </a:solidFill>
              <a:round/>
              <a:headEnd/>
              <a:tailEnd/>
            </a:ln>
          </p:spPr>
          <p:txBody>
            <a:bodyPr rot="0" vert="horz" wrap="square" lIns="91440" tIns="45720" rIns="91440" bIns="45720" anchor="ctr" anchorCtr="0" upright="1">
              <a:noAutofit/>
            </a:bodyPr>
            <a:lstStyle/>
            <a:p>
              <a:pPr>
                <a:spcAft>
                  <a:spcPts val="0"/>
                </a:spcAft>
              </a:pPr>
              <a:r>
                <a:rPr lang="en-US" sz="1200">
                  <a:effectLst/>
                  <a:latin typeface="Arial Unicode MS" panose="020B0604020202020204" pitchFamily="34" charset="-128"/>
                  <a:ea typeface="Times New Roman" panose="02020603050405020304" pitchFamily="18" charset="0"/>
                  <a:cs typeface="Times New Roman" panose="02020603050405020304" pitchFamily="18" charset="0"/>
                </a:rPr>
                <a:t> </a:t>
              </a:r>
              <a:endParaRPr lang="de-DE" sz="1200">
                <a:effectLst/>
                <a:latin typeface="Arial Unicode MS" panose="020B0604020202020204" pitchFamily="34" charset="-128"/>
                <a:ea typeface="Arial Unicode MS" panose="020B0604020202020204" pitchFamily="34" charset="-128"/>
                <a:cs typeface="Times New Roman" panose="02020603050405020304" pitchFamily="18" charset="0"/>
              </a:endParaRPr>
            </a:p>
          </p:txBody>
        </p:sp>
        <p:sp>
          <p:nvSpPr>
            <p:cNvPr id="13" name="Ellipse 12"/>
            <p:cNvSpPr>
              <a:spLocks noChangeArrowheads="1"/>
            </p:cNvSpPr>
            <p:nvPr/>
          </p:nvSpPr>
          <p:spPr bwMode="auto">
            <a:xfrm>
              <a:off x="3541866" y="4093010"/>
              <a:ext cx="58728" cy="94462"/>
            </a:xfrm>
            <a:prstGeom prst="ellipse">
              <a:avLst/>
            </a:prstGeom>
            <a:solidFill>
              <a:srgbClr val="FFC000"/>
            </a:solidFill>
            <a:ln w="25400">
              <a:solidFill>
                <a:srgbClr val="FFC000"/>
              </a:solidFill>
              <a:round/>
              <a:headEnd/>
              <a:tailEnd/>
            </a:ln>
          </p:spPr>
          <p:txBody>
            <a:bodyPr rot="0" vert="horz" wrap="square" lIns="91440" tIns="45720" rIns="91440" bIns="45720" anchor="ctr" anchorCtr="0" upright="1">
              <a:noAutofit/>
            </a:bodyPr>
            <a:lstStyle/>
            <a:p>
              <a:pPr>
                <a:spcAft>
                  <a:spcPts val="0"/>
                </a:spcAft>
              </a:pPr>
              <a:r>
                <a:rPr lang="en-US" sz="1200">
                  <a:effectLst/>
                  <a:latin typeface="Arial Unicode MS" panose="020B0604020202020204" pitchFamily="34" charset="-128"/>
                  <a:ea typeface="Times New Roman" panose="02020603050405020304" pitchFamily="18" charset="0"/>
                  <a:cs typeface="Times New Roman" panose="02020603050405020304" pitchFamily="18" charset="0"/>
                </a:rPr>
                <a:t> </a:t>
              </a:r>
              <a:endParaRPr lang="de-DE" sz="1200">
                <a:effectLst/>
                <a:latin typeface="Arial Unicode MS" panose="020B0604020202020204" pitchFamily="34" charset="-128"/>
                <a:ea typeface="Arial Unicode MS" panose="020B0604020202020204" pitchFamily="34" charset="-128"/>
                <a:cs typeface="Times New Roman" panose="02020603050405020304" pitchFamily="18" charset="0"/>
              </a:endParaRPr>
            </a:p>
          </p:txBody>
        </p:sp>
        <p:sp>
          <p:nvSpPr>
            <p:cNvPr id="14" name="Ellipse 13"/>
            <p:cNvSpPr>
              <a:spLocks noChangeArrowheads="1"/>
            </p:cNvSpPr>
            <p:nvPr/>
          </p:nvSpPr>
          <p:spPr bwMode="auto">
            <a:xfrm>
              <a:off x="10530003" y="4289169"/>
              <a:ext cx="58600" cy="94462"/>
            </a:xfrm>
            <a:prstGeom prst="ellipse">
              <a:avLst/>
            </a:prstGeom>
            <a:solidFill>
              <a:srgbClr val="FFC000"/>
            </a:solidFill>
            <a:ln w="25400">
              <a:solidFill>
                <a:srgbClr val="FFC000"/>
              </a:solidFill>
              <a:round/>
              <a:headEnd/>
              <a:tailEnd/>
            </a:ln>
          </p:spPr>
          <p:txBody>
            <a:bodyPr rot="0" vert="horz" wrap="square" lIns="91440" tIns="45720" rIns="91440" bIns="45720" anchor="ctr" anchorCtr="0" upright="1">
              <a:noAutofit/>
            </a:bodyPr>
            <a:lstStyle/>
            <a:p>
              <a:pPr>
                <a:spcAft>
                  <a:spcPts val="0"/>
                </a:spcAft>
              </a:pPr>
              <a:r>
                <a:rPr lang="en-US" sz="1200">
                  <a:effectLst/>
                  <a:latin typeface="Arial Unicode MS" panose="020B0604020202020204" pitchFamily="34" charset="-128"/>
                  <a:ea typeface="Times New Roman" panose="02020603050405020304" pitchFamily="18" charset="0"/>
                  <a:cs typeface="Times New Roman" panose="02020603050405020304" pitchFamily="18" charset="0"/>
                </a:rPr>
                <a:t> </a:t>
              </a:r>
              <a:endParaRPr lang="de-DE" sz="1200">
                <a:effectLst/>
                <a:latin typeface="Arial Unicode MS" panose="020B0604020202020204" pitchFamily="34" charset="-128"/>
                <a:ea typeface="Arial Unicode MS" panose="020B0604020202020204" pitchFamily="34" charset="-128"/>
                <a:cs typeface="Times New Roman" panose="02020603050405020304" pitchFamily="18" charset="0"/>
              </a:endParaRPr>
            </a:p>
          </p:txBody>
        </p:sp>
        <p:sp>
          <p:nvSpPr>
            <p:cNvPr id="15" name="Ellipse 14"/>
            <p:cNvSpPr>
              <a:spLocks noChangeArrowheads="1"/>
            </p:cNvSpPr>
            <p:nvPr/>
          </p:nvSpPr>
          <p:spPr bwMode="auto">
            <a:xfrm>
              <a:off x="10545005" y="343051"/>
              <a:ext cx="58600" cy="94462"/>
            </a:xfrm>
            <a:prstGeom prst="ellipse">
              <a:avLst/>
            </a:prstGeom>
            <a:solidFill>
              <a:schemeClr val="accent1">
                <a:lumMod val="100000"/>
                <a:lumOff val="0"/>
              </a:schemeClr>
            </a:solidFill>
            <a:ln w="25400">
              <a:solidFill>
                <a:srgbClr val="0070C0"/>
              </a:solidFill>
              <a:round/>
              <a:headEnd/>
              <a:tailEnd/>
            </a:ln>
          </p:spPr>
          <p:txBody>
            <a:bodyPr rot="0" vert="horz" wrap="square" lIns="91440" tIns="45720" rIns="91440" bIns="45720" anchor="ctr" anchorCtr="0" upright="1">
              <a:noAutofit/>
            </a:bodyPr>
            <a:lstStyle/>
            <a:p>
              <a:pPr>
                <a:spcAft>
                  <a:spcPts val="0"/>
                </a:spcAft>
              </a:pPr>
              <a:r>
                <a:rPr lang="en-US" sz="1200">
                  <a:effectLst/>
                  <a:latin typeface="Arial Unicode MS" panose="020B0604020202020204" pitchFamily="34" charset="-128"/>
                  <a:ea typeface="Times New Roman" panose="02020603050405020304" pitchFamily="18" charset="0"/>
                  <a:cs typeface="Times New Roman" panose="02020603050405020304" pitchFamily="18" charset="0"/>
                </a:rPr>
                <a:t> </a:t>
              </a:r>
              <a:endParaRPr lang="de-DE" sz="1200">
                <a:effectLst/>
                <a:latin typeface="Arial Unicode MS" panose="020B0604020202020204" pitchFamily="34" charset="-128"/>
                <a:ea typeface="Arial Unicode MS" panose="020B0604020202020204" pitchFamily="34" charset="-128"/>
                <a:cs typeface="Times New Roman" panose="02020603050405020304" pitchFamily="18" charset="0"/>
              </a:endParaRPr>
            </a:p>
          </p:txBody>
        </p:sp>
        <p:sp>
          <p:nvSpPr>
            <p:cNvPr id="16" name="Ellipse 15"/>
            <p:cNvSpPr>
              <a:spLocks noChangeArrowheads="1"/>
            </p:cNvSpPr>
            <p:nvPr/>
          </p:nvSpPr>
          <p:spPr bwMode="auto">
            <a:xfrm>
              <a:off x="7329575" y="361240"/>
              <a:ext cx="58600" cy="94669"/>
            </a:xfrm>
            <a:prstGeom prst="ellipse">
              <a:avLst/>
            </a:prstGeom>
            <a:solidFill>
              <a:srgbClr val="00B050"/>
            </a:solidFill>
            <a:ln w="25400">
              <a:solidFill>
                <a:srgbClr val="00B050"/>
              </a:solidFill>
              <a:round/>
              <a:headEnd/>
              <a:tailEnd/>
            </a:ln>
          </p:spPr>
          <p:txBody>
            <a:bodyPr rot="0" vert="horz" wrap="square" lIns="91440" tIns="45720" rIns="91440" bIns="45720" anchor="ctr" anchorCtr="0" upright="1">
              <a:noAutofit/>
            </a:bodyPr>
            <a:lstStyle/>
            <a:p>
              <a:pPr>
                <a:spcAft>
                  <a:spcPts val="0"/>
                </a:spcAft>
              </a:pPr>
              <a:r>
                <a:rPr lang="en-US" sz="1200">
                  <a:effectLst/>
                  <a:latin typeface="Arial Unicode MS" panose="020B0604020202020204" pitchFamily="34" charset="-128"/>
                  <a:ea typeface="Times New Roman" panose="02020603050405020304" pitchFamily="18" charset="0"/>
                  <a:cs typeface="Times New Roman" panose="02020603050405020304" pitchFamily="18" charset="0"/>
                </a:rPr>
                <a:t> </a:t>
              </a:r>
              <a:endParaRPr lang="de-DE" sz="1200">
                <a:effectLst/>
                <a:latin typeface="Arial Unicode MS" panose="020B0604020202020204" pitchFamily="34" charset="-128"/>
                <a:ea typeface="Arial Unicode MS" panose="020B0604020202020204" pitchFamily="34" charset="-128"/>
                <a:cs typeface="Times New Roman" panose="02020603050405020304" pitchFamily="18" charset="0"/>
              </a:endParaRPr>
            </a:p>
          </p:txBody>
        </p:sp>
        <p:sp>
          <p:nvSpPr>
            <p:cNvPr id="17" name="Ellipse 16"/>
            <p:cNvSpPr>
              <a:spLocks noChangeArrowheads="1"/>
            </p:cNvSpPr>
            <p:nvPr/>
          </p:nvSpPr>
          <p:spPr bwMode="auto">
            <a:xfrm>
              <a:off x="7327652" y="4279040"/>
              <a:ext cx="58600" cy="94462"/>
            </a:xfrm>
            <a:prstGeom prst="ellipse">
              <a:avLst/>
            </a:prstGeom>
            <a:solidFill>
              <a:srgbClr val="FF0000"/>
            </a:solidFill>
            <a:ln w="25400">
              <a:solidFill>
                <a:srgbClr val="FF0000"/>
              </a:solidFill>
              <a:round/>
              <a:headEnd/>
              <a:tailEnd/>
            </a:ln>
          </p:spPr>
          <p:txBody>
            <a:bodyPr rot="0" vert="horz" wrap="square" lIns="91440" tIns="45720" rIns="91440" bIns="45720" anchor="ctr" anchorCtr="0" upright="1">
              <a:noAutofit/>
            </a:bodyPr>
            <a:lstStyle/>
            <a:p>
              <a:pPr>
                <a:spcAft>
                  <a:spcPts val="0"/>
                </a:spcAft>
              </a:pPr>
              <a:r>
                <a:rPr lang="en-US" sz="1200">
                  <a:effectLst/>
                  <a:latin typeface="Arial Unicode MS" panose="020B0604020202020204" pitchFamily="34" charset="-128"/>
                  <a:ea typeface="Times New Roman" panose="02020603050405020304" pitchFamily="18" charset="0"/>
                  <a:cs typeface="Times New Roman" panose="02020603050405020304" pitchFamily="18" charset="0"/>
                </a:rPr>
                <a:t> </a:t>
              </a:r>
              <a:endParaRPr lang="de-DE" sz="1200">
                <a:effectLst/>
                <a:latin typeface="Arial Unicode MS" panose="020B0604020202020204" pitchFamily="34" charset="-128"/>
                <a:ea typeface="Arial Unicode MS" panose="020B0604020202020204" pitchFamily="34" charset="-128"/>
                <a:cs typeface="Times New Roman" panose="02020603050405020304" pitchFamily="18" charset="0"/>
              </a:endParaRPr>
            </a:p>
          </p:txBody>
        </p:sp>
        <p:cxnSp>
          <p:nvCxnSpPr>
            <p:cNvPr id="26" name="Gerade Verbindung mit Pfeil 25"/>
            <p:cNvCxnSpPr>
              <a:cxnSpLocks noChangeShapeType="1"/>
            </p:cNvCxnSpPr>
            <p:nvPr/>
          </p:nvCxnSpPr>
          <p:spPr bwMode="auto">
            <a:xfrm>
              <a:off x="3848201" y="2279834"/>
              <a:ext cx="3139392" cy="0"/>
            </a:xfrm>
            <a:prstGeom prst="straightConnector1">
              <a:avLst/>
            </a:prstGeom>
            <a:noFill/>
            <a:ln w="38100">
              <a:solidFill>
                <a:schemeClr val="tx1"/>
              </a:solidFill>
              <a:round/>
              <a:headEnd/>
              <a:tailEnd type="arrow" w="med" len="med"/>
            </a:ln>
            <a:extLst>
              <a:ext uri="{909E8E84-426E-40DD-AFC4-6F175D3DCCD1}">
                <a14:hiddenFill xmlns:a14="http://schemas.microsoft.com/office/drawing/2010/main">
                  <a:noFill/>
                </a14:hiddenFill>
              </a:ext>
            </a:extLst>
          </p:spPr>
        </p:cxnSp>
        <p:sp>
          <p:nvSpPr>
            <p:cNvPr id="28" name="Rechteck 27"/>
            <p:cNvSpPr>
              <a:spLocks noChangeArrowheads="1"/>
            </p:cNvSpPr>
            <p:nvPr/>
          </p:nvSpPr>
          <p:spPr bwMode="auto">
            <a:xfrm>
              <a:off x="7364069" y="431926"/>
              <a:ext cx="3217482" cy="3961414"/>
            </a:xfrm>
            <a:prstGeom prst="rect">
              <a:avLst/>
            </a:prstGeom>
            <a:solidFill>
              <a:schemeClr val="accent1">
                <a:lumMod val="100000"/>
                <a:lumOff val="0"/>
                <a:alpha val="10196"/>
              </a:schemeClr>
            </a:solidFill>
            <a:ln>
              <a:noFill/>
            </a:ln>
            <a:extLst>
              <a:ext uri="{91240B29-F687-4F45-9708-019B960494DF}">
                <a14:hiddenLine xmlns:a14="http://schemas.microsoft.com/office/drawing/2010/main" w="25400">
                  <a:solidFill>
                    <a:srgbClr val="000000"/>
                  </a:solidFill>
                  <a:miter lim="800000"/>
                  <a:headEnd/>
                  <a:tailEnd/>
                </a14:hiddenLine>
              </a:ext>
            </a:extLst>
          </p:spPr>
          <p:txBody>
            <a:bodyPr rot="0" vert="horz" wrap="square" lIns="91440" tIns="45720" rIns="91440" bIns="45720" anchor="ctr" anchorCtr="0" upright="1">
              <a:noAutofit/>
            </a:bodyPr>
            <a:lstStyle/>
            <a:p>
              <a:pPr>
                <a:spcAft>
                  <a:spcPts val="0"/>
                </a:spcAft>
              </a:pPr>
              <a:r>
                <a:rPr lang="en-US" sz="1200">
                  <a:effectLst/>
                  <a:latin typeface="Arial Unicode MS" panose="020B0604020202020204" pitchFamily="34" charset="-128"/>
                  <a:ea typeface="Times New Roman" panose="02020603050405020304" pitchFamily="18" charset="0"/>
                  <a:cs typeface="Times New Roman" panose="02020603050405020304" pitchFamily="18" charset="0"/>
                </a:rPr>
                <a:t> </a:t>
              </a:r>
              <a:endParaRPr lang="de-DE" sz="1200">
                <a:effectLst/>
                <a:latin typeface="Arial Unicode MS" panose="020B0604020202020204" pitchFamily="34" charset="-128"/>
                <a:ea typeface="Arial Unicode MS" panose="020B0604020202020204" pitchFamily="34" charset="-128"/>
                <a:cs typeface="Times New Roman" panose="02020603050405020304" pitchFamily="18" charset="0"/>
              </a:endParaRPr>
            </a:p>
          </p:txBody>
        </p:sp>
        <p:sp>
          <p:nvSpPr>
            <p:cNvPr id="29" name="Textfeld 32"/>
            <p:cNvSpPr txBox="1">
              <a:spLocks noChangeArrowheads="1"/>
            </p:cNvSpPr>
            <p:nvPr/>
          </p:nvSpPr>
          <p:spPr bwMode="auto">
            <a:xfrm>
              <a:off x="8157283" y="1907566"/>
              <a:ext cx="1415631" cy="763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spcAft>
                  <a:spcPts val="0"/>
                </a:spcAft>
              </a:pPr>
              <a:r>
                <a:rPr lang="en-US" sz="18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Screen</a:t>
              </a:r>
              <a:endParaRPr lang="de-DE" sz="1200">
                <a:effectLst/>
                <a:latin typeface="Times New Roman" panose="02020603050405020304" pitchFamily="18" charset="0"/>
                <a:ea typeface="Times New Roman" panose="02020603050405020304" pitchFamily="18" charset="0"/>
              </a:endParaRPr>
            </a:p>
          </p:txBody>
        </p:sp>
        <p:graphicFrame>
          <p:nvGraphicFramePr>
            <p:cNvPr id="34" name="Objekt 33"/>
            <p:cNvGraphicFramePr>
              <a:graphicFrameLocks noChangeAspect="1"/>
            </p:cNvGraphicFramePr>
            <p:nvPr>
              <p:extLst/>
            </p:nvPr>
          </p:nvGraphicFramePr>
          <p:xfrm>
            <a:off x="4421085" y="1634516"/>
            <a:ext cx="2159000" cy="546100"/>
          </p:xfrm>
          <a:graphic>
            <a:graphicData uri="http://schemas.openxmlformats.org/presentationml/2006/ole">
              <mc:AlternateContent xmlns:mc="http://schemas.openxmlformats.org/markup-compatibility/2006">
                <mc:Choice xmlns:v="urn:schemas-microsoft-com:vml" Requires="v">
                  <p:oleObj spid="_x0000_s35015" name="Equation" r:id="rId3" imgW="2158920" imgH="545760" progId="Equation.DSMT4">
                    <p:embed/>
                  </p:oleObj>
                </mc:Choice>
                <mc:Fallback>
                  <p:oleObj name="Equation" r:id="rId3" imgW="2158920" imgH="545760" progId="Equation.DSMT4">
                    <p:embed/>
                    <p:pic>
                      <p:nvPicPr>
                        <p:cNvPr id="34" name="Objekt 33"/>
                        <p:cNvPicPr/>
                        <p:nvPr/>
                      </p:nvPicPr>
                      <p:blipFill>
                        <a:blip r:embed="rId4"/>
                        <a:stretch>
                          <a:fillRect/>
                        </a:stretch>
                      </p:blipFill>
                      <p:spPr>
                        <a:xfrm>
                          <a:off x="4421085" y="1634516"/>
                          <a:ext cx="2159000" cy="546100"/>
                        </a:xfrm>
                        <a:prstGeom prst="rect">
                          <a:avLst/>
                        </a:prstGeom>
                      </p:spPr>
                    </p:pic>
                  </p:oleObj>
                </mc:Fallback>
              </mc:AlternateContent>
            </a:graphicData>
          </a:graphic>
        </p:graphicFrame>
        <p:graphicFrame>
          <p:nvGraphicFramePr>
            <p:cNvPr id="35" name="Objekt 34"/>
            <p:cNvGraphicFramePr>
              <a:graphicFrameLocks noChangeAspect="1"/>
            </p:cNvGraphicFramePr>
            <p:nvPr>
              <p:extLst/>
            </p:nvPr>
          </p:nvGraphicFramePr>
          <p:xfrm>
            <a:off x="714375" y="95250"/>
            <a:ext cx="1739900" cy="228600"/>
          </p:xfrm>
          <a:graphic>
            <a:graphicData uri="http://schemas.openxmlformats.org/presentationml/2006/ole">
              <mc:AlternateContent xmlns:mc="http://schemas.openxmlformats.org/markup-compatibility/2006">
                <mc:Choice xmlns:v="urn:schemas-microsoft-com:vml" Requires="v">
                  <p:oleObj spid="_x0000_s35016" name="Equation" r:id="rId5" imgW="1739880" imgH="228600" progId="Equation.DSMT4">
                    <p:embed/>
                  </p:oleObj>
                </mc:Choice>
                <mc:Fallback>
                  <p:oleObj name="Equation" r:id="rId5" imgW="1739880" imgH="228600" progId="Equation.DSMT4">
                    <p:embed/>
                    <p:pic>
                      <p:nvPicPr>
                        <p:cNvPr id="35" name="Objekt 34"/>
                        <p:cNvPicPr/>
                        <p:nvPr/>
                      </p:nvPicPr>
                      <p:blipFill>
                        <a:blip r:embed="rId6"/>
                        <a:stretch>
                          <a:fillRect/>
                        </a:stretch>
                      </p:blipFill>
                      <p:spPr>
                        <a:xfrm>
                          <a:off x="714375" y="95250"/>
                          <a:ext cx="1739900" cy="228600"/>
                        </a:xfrm>
                        <a:prstGeom prst="rect">
                          <a:avLst/>
                        </a:prstGeom>
                      </p:spPr>
                    </p:pic>
                  </p:oleObj>
                </mc:Fallback>
              </mc:AlternateContent>
            </a:graphicData>
          </a:graphic>
        </p:graphicFrame>
        <p:graphicFrame>
          <p:nvGraphicFramePr>
            <p:cNvPr id="36" name="Objekt 35"/>
            <p:cNvGraphicFramePr>
              <a:graphicFrameLocks noChangeAspect="1"/>
            </p:cNvGraphicFramePr>
            <p:nvPr>
              <p:extLst/>
            </p:nvPr>
          </p:nvGraphicFramePr>
          <p:xfrm>
            <a:off x="3284538" y="114300"/>
            <a:ext cx="1778000" cy="228600"/>
          </p:xfrm>
          <a:graphic>
            <a:graphicData uri="http://schemas.openxmlformats.org/presentationml/2006/ole">
              <mc:AlternateContent xmlns:mc="http://schemas.openxmlformats.org/markup-compatibility/2006">
                <mc:Choice xmlns:v="urn:schemas-microsoft-com:vml" Requires="v">
                  <p:oleObj spid="_x0000_s35017" name="Equation" r:id="rId7" imgW="1777680" imgH="228600" progId="Equation.DSMT4">
                    <p:embed/>
                  </p:oleObj>
                </mc:Choice>
                <mc:Fallback>
                  <p:oleObj name="Equation" r:id="rId7" imgW="1777680" imgH="228600" progId="Equation.DSMT4">
                    <p:embed/>
                    <p:pic>
                      <p:nvPicPr>
                        <p:cNvPr id="36" name="Objekt 35"/>
                        <p:cNvPicPr/>
                        <p:nvPr/>
                      </p:nvPicPr>
                      <p:blipFill>
                        <a:blip r:embed="rId8"/>
                        <a:stretch>
                          <a:fillRect/>
                        </a:stretch>
                      </p:blipFill>
                      <p:spPr>
                        <a:xfrm>
                          <a:off x="3284538" y="114300"/>
                          <a:ext cx="1778000" cy="228600"/>
                        </a:xfrm>
                        <a:prstGeom prst="rect">
                          <a:avLst/>
                        </a:prstGeom>
                      </p:spPr>
                    </p:pic>
                  </p:oleObj>
                </mc:Fallback>
              </mc:AlternateContent>
            </a:graphicData>
          </a:graphic>
        </p:graphicFrame>
        <p:graphicFrame>
          <p:nvGraphicFramePr>
            <p:cNvPr id="37" name="Objekt 36"/>
            <p:cNvGraphicFramePr>
              <a:graphicFrameLocks noChangeAspect="1"/>
            </p:cNvGraphicFramePr>
            <p:nvPr>
              <p:extLst/>
            </p:nvPr>
          </p:nvGraphicFramePr>
          <p:xfrm>
            <a:off x="731838" y="4281488"/>
            <a:ext cx="1790700" cy="228600"/>
          </p:xfrm>
          <a:graphic>
            <a:graphicData uri="http://schemas.openxmlformats.org/presentationml/2006/ole">
              <mc:AlternateContent xmlns:mc="http://schemas.openxmlformats.org/markup-compatibility/2006">
                <mc:Choice xmlns:v="urn:schemas-microsoft-com:vml" Requires="v">
                  <p:oleObj spid="_x0000_s35018" name="Equation" r:id="rId9" imgW="1790640" imgH="228600" progId="Equation.DSMT4">
                    <p:embed/>
                  </p:oleObj>
                </mc:Choice>
                <mc:Fallback>
                  <p:oleObj name="Equation" r:id="rId9" imgW="1790640" imgH="228600" progId="Equation.DSMT4">
                    <p:embed/>
                    <p:pic>
                      <p:nvPicPr>
                        <p:cNvPr id="37" name="Objekt 36"/>
                        <p:cNvPicPr/>
                        <p:nvPr/>
                      </p:nvPicPr>
                      <p:blipFill>
                        <a:blip r:embed="rId10"/>
                        <a:stretch>
                          <a:fillRect/>
                        </a:stretch>
                      </p:blipFill>
                      <p:spPr>
                        <a:xfrm>
                          <a:off x="731838" y="4281488"/>
                          <a:ext cx="1790700" cy="228600"/>
                        </a:xfrm>
                        <a:prstGeom prst="rect">
                          <a:avLst/>
                        </a:prstGeom>
                      </p:spPr>
                    </p:pic>
                  </p:oleObj>
                </mc:Fallback>
              </mc:AlternateContent>
            </a:graphicData>
          </a:graphic>
        </p:graphicFrame>
        <p:graphicFrame>
          <p:nvGraphicFramePr>
            <p:cNvPr id="38" name="Objekt 37"/>
            <p:cNvGraphicFramePr>
              <a:graphicFrameLocks noChangeAspect="1"/>
            </p:cNvGraphicFramePr>
            <p:nvPr>
              <p:extLst/>
            </p:nvPr>
          </p:nvGraphicFramePr>
          <p:xfrm>
            <a:off x="3225800" y="4278313"/>
            <a:ext cx="1752600" cy="228600"/>
          </p:xfrm>
          <a:graphic>
            <a:graphicData uri="http://schemas.openxmlformats.org/presentationml/2006/ole">
              <mc:AlternateContent xmlns:mc="http://schemas.openxmlformats.org/markup-compatibility/2006">
                <mc:Choice xmlns:v="urn:schemas-microsoft-com:vml" Requires="v">
                  <p:oleObj spid="_x0000_s35019" name="Equation" r:id="rId11" imgW="1752480" imgH="228600" progId="Equation.DSMT4">
                    <p:embed/>
                  </p:oleObj>
                </mc:Choice>
                <mc:Fallback>
                  <p:oleObj name="Equation" r:id="rId11" imgW="1752480" imgH="228600" progId="Equation.DSMT4">
                    <p:embed/>
                    <p:pic>
                      <p:nvPicPr>
                        <p:cNvPr id="38" name="Objekt 37"/>
                        <p:cNvPicPr/>
                        <p:nvPr/>
                      </p:nvPicPr>
                      <p:blipFill>
                        <a:blip r:embed="rId12"/>
                        <a:stretch>
                          <a:fillRect/>
                        </a:stretch>
                      </p:blipFill>
                      <p:spPr>
                        <a:xfrm>
                          <a:off x="3225800" y="4278313"/>
                          <a:ext cx="1752600" cy="228600"/>
                        </a:xfrm>
                        <a:prstGeom prst="rect">
                          <a:avLst/>
                        </a:prstGeom>
                      </p:spPr>
                    </p:pic>
                  </p:oleObj>
                </mc:Fallback>
              </mc:AlternateContent>
            </a:graphicData>
          </a:graphic>
        </p:graphicFrame>
        <p:graphicFrame>
          <p:nvGraphicFramePr>
            <p:cNvPr id="39" name="Objekt 38"/>
            <p:cNvGraphicFramePr>
              <a:graphicFrameLocks noChangeAspect="1"/>
            </p:cNvGraphicFramePr>
            <p:nvPr>
              <p:extLst/>
            </p:nvPr>
          </p:nvGraphicFramePr>
          <p:xfrm>
            <a:off x="7329596" y="113627"/>
            <a:ext cx="1282700" cy="228600"/>
          </p:xfrm>
          <a:graphic>
            <a:graphicData uri="http://schemas.openxmlformats.org/presentationml/2006/ole">
              <mc:AlternateContent xmlns:mc="http://schemas.openxmlformats.org/markup-compatibility/2006">
                <mc:Choice xmlns:v="urn:schemas-microsoft-com:vml" Requires="v">
                  <p:oleObj spid="_x0000_s35020" name="Equation" r:id="rId13" imgW="1282680" imgH="228600" progId="Equation.DSMT4">
                    <p:embed/>
                  </p:oleObj>
                </mc:Choice>
                <mc:Fallback>
                  <p:oleObj name="Equation" r:id="rId13" imgW="1282680" imgH="228600" progId="Equation.DSMT4">
                    <p:embed/>
                    <p:pic>
                      <p:nvPicPr>
                        <p:cNvPr id="39" name="Objekt 38"/>
                        <p:cNvPicPr/>
                        <p:nvPr/>
                      </p:nvPicPr>
                      <p:blipFill>
                        <a:blip r:embed="rId14"/>
                        <a:stretch>
                          <a:fillRect/>
                        </a:stretch>
                      </p:blipFill>
                      <p:spPr>
                        <a:xfrm>
                          <a:off x="7329596" y="113627"/>
                          <a:ext cx="1282700" cy="228600"/>
                        </a:xfrm>
                        <a:prstGeom prst="rect">
                          <a:avLst/>
                        </a:prstGeom>
                      </p:spPr>
                    </p:pic>
                  </p:oleObj>
                </mc:Fallback>
              </mc:AlternateContent>
            </a:graphicData>
          </a:graphic>
        </p:graphicFrame>
        <p:graphicFrame>
          <p:nvGraphicFramePr>
            <p:cNvPr id="40" name="Objekt 39"/>
            <p:cNvGraphicFramePr>
              <a:graphicFrameLocks noChangeAspect="1"/>
            </p:cNvGraphicFramePr>
            <p:nvPr>
              <p:extLst/>
            </p:nvPr>
          </p:nvGraphicFramePr>
          <p:xfrm>
            <a:off x="9695555" y="122019"/>
            <a:ext cx="1549400" cy="228600"/>
          </p:xfrm>
          <a:graphic>
            <a:graphicData uri="http://schemas.openxmlformats.org/presentationml/2006/ole">
              <mc:AlternateContent xmlns:mc="http://schemas.openxmlformats.org/markup-compatibility/2006">
                <mc:Choice xmlns:v="urn:schemas-microsoft-com:vml" Requires="v">
                  <p:oleObj spid="_x0000_s35021" name="Equation" r:id="rId15" imgW="1549080" imgH="228600" progId="Equation.DSMT4">
                    <p:embed/>
                  </p:oleObj>
                </mc:Choice>
                <mc:Fallback>
                  <p:oleObj name="Equation" r:id="rId15" imgW="1549080" imgH="228600" progId="Equation.DSMT4">
                    <p:embed/>
                    <p:pic>
                      <p:nvPicPr>
                        <p:cNvPr id="40" name="Objekt 39"/>
                        <p:cNvPicPr/>
                        <p:nvPr/>
                      </p:nvPicPr>
                      <p:blipFill>
                        <a:blip r:embed="rId16"/>
                        <a:stretch>
                          <a:fillRect/>
                        </a:stretch>
                      </p:blipFill>
                      <p:spPr>
                        <a:xfrm>
                          <a:off x="9695555" y="122019"/>
                          <a:ext cx="1549400" cy="228600"/>
                        </a:xfrm>
                        <a:prstGeom prst="rect">
                          <a:avLst/>
                        </a:prstGeom>
                      </p:spPr>
                    </p:pic>
                  </p:oleObj>
                </mc:Fallback>
              </mc:AlternateContent>
            </a:graphicData>
          </a:graphic>
        </p:graphicFrame>
        <p:graphicFrame>
          <p:nvGraphicFramePr>
            <p:cNvPr id="41" name="Objekt 40"/>
            <p:cNvGraphicFramePr>
              <a:graphicFrameLocks noChangeAspect="1"/>
            </p:cNvGraphicFramePr>
            <p:nvPr>
              <p:extLst/>
            </p:nvPr>
          </p:nvGraphicFramePr>
          <p:xfrm>
            <a:off x="7331397" y="4496076"/>
            <a:ext cx="1549400" cy="228600"/>
          </p:xfrm>
          <a:graphic>
            <a:graphicData uri="http://schemas.openxmlformats.org/presentationml/2006/ole">
              <mc:AlternateContent xmlns:mc="http://schemas.openxmlformats.org/markup-compatibility/2006">
                <mc:Choice xmlns:v="urn:schemas-microsoft-com:vml" Requires="v">
                  <p:oleObj spid="_x0000_s35022" name="Equation" r:id="rId17" imgW="1549080" imgH="228600" progId="Equation.DSMT4">
                    <p:embed/>
                  </p:oleObj>
                </mc:Choice>
                <mc:Fallback>
                  <p:oleObj name="Equation" r:id="rId17" imgW="1549080" imgH="228600" progId="Equation.DSMT4">
                    <p:embed/>
                    <p:pic>
                      <p:nvPicPr>
                        <p:cNvPr id="41" name="Objekt 40"/>
                        <p:cNvPicPr/>
                        <p:nvPr/>
                      </p:nvPicPr>
                      <p:blipFill>
                        <a:blip r:embed="rId18"/>
                        <a:stretch>
                          <a:fillRect/>
                        </a:stretch>
                      </p:blipFill>
                      <p:spPr>
                        <a:xfrm>
                          <a:off x="7331397" y="4496076"/>
                          <a:ext cx="1549400" cy="228600"/>
                        </a:xfrm>
                        <a:prstGeom prst="rect">
                          <a:avLst/>
                        </a:prstGeom>
                      </p:spPr>
                    </p:pic>
                  </p:oleObj>
                </mc:Fallback>
              </mc:AlternateContent>
            </a:graphicData>
          </a:graphic>
        </p:graphicFrame>
        <p:graphicFrame>
          <p:nvGraphicFramePr>
            <p:cNvPr id="42" name="Objekt 41"/>
            <p:cNvGraphicFramePr>
              <a:graphicFrameLocks noChangeAspect="1"/>
            </p:cNvGraphicFramePr>
            <p:nvPr>
              <p:extLst/>
            </p:nvPr>
          </p:nvGraphicFramePr>
          <p:xfrm>
            <a:off x="9695555" y="4507640"/>
            <a:ext cx="1816100" cy="228600"/>
          </p:xfrm>
          <a:graphic>
            <a:graphicData uri="http://schemas.openxmlformats.org/presentationml/2006/ole">
              <mc:AlternateContent xmlns:mc="http://schemas.openxmlformats.org/markup-compatibility/2006">
                <mc:Choice xmlns:v="urn:schemas-microsoft-com:vml" Requires="v">
                  <p:oleObj spid="_x0000_s35023" name="Equation" r:id="rId19" imgW="1815840" imgH="228600" progId="Equation.DSMT4">
                    <p:embed/>
                  </p:oleObj>
                </mc:Choice>
                <mc:Fallback>
                  <p:oleObj name="Equation" r:id="rId19" imgW="1815840" imgH="228600" progId="Equation.DSMT4">
                    <p:embed/>
                    <p:pic>
                      <p:nvPicPr>
                        <p:cNvPr id="42" name="Objekt 41"/>
                        <p:cNvPicPr/>
                        <p:nvPr/>
                      </p:nvPicPr>
                      <p:blipFill>
                        <a:blip r:embed="rId20"/>
                        <a:stretch>
                          <a:fillRect/>
                        </a:stretch>
                      </p:blipFill>
                      <p:spPr>
                        <a:xfrm>
                          <a:off x="9695555" y="4507640"/>
                          <a:ext cx="1816100" cy="228600"/>
                        </a:xfrm>
                        <a:prstGeom prst="rect">
                          <a:avLst/>
                        </a:prstGeom>
                      </p:spPr>
                    </p:pic>
                  </p:oleObj>
                </mc:Fallback>
              </mc:AlternateContent>
            </a:graphicData>
          </a:graphic>
        </p:graphicFrame>
        <p:graphicFrame>
          <p:nvGraphicFramePr>
            <p:cNvPr id="43" name="Objekt 42"/>
            <p:cNvGraphicFramePr>
              <a:graphicFrameLocks noChangeAspect="1"/>
            </p:cNvGraphicFramePr>
            <p:nvPr>
              <p:extLst/>
            </p:nvPr>
          </p:nvGraphicFramePr>
          <p:xfrm>
            <a:off x="7893310" y="1124860"/>
            <a:ext cx="2133600" cy="457200"/>
          </p:xfrm>
          <a:graphic>
            <a:graphicData uri="http://schemas.openxmlformats.org/presentationml/2006/ole">
              <mc:AlternateContent xmlns:mc="http://schemas.openxmlformats.org/markup-compatibility/2006">
                <mc:Choice xmlns:v="urn:schemas-microsoft-com:vml" Requires="v">
                  <p:oleObj spid="_x0000_s35024" name="Equation" r:id="rId21" imgW="2133360" imgH="457200" progId="Equation.DSMT4">
                    <p:embed/>
                  </p:oleObj>
                </mc:Choice>
                <mc:Fallback>
                  <p:oleObj name="Equation" r:id="rId21" imgW="2133360" imgH="457200" progId="Equation.DSMT4">
                    <p:embed/>
                    <p:pic>
                      <p:nvPicPr>
                        <p:cNvPr id="43" name="Objekt 42"/>
                        <p:cNvPicPr/>
                        <p:nvPr/>
                      </p:nvPicPr>
                      <p:blipFill>
                        <a:blip r:embed="rId22"/>
                        <a:stretch>
                          <a:fillRect/>
                        </a:stretch>
                      </p:blipFill>
                      <p:spPr>
                        <a:xfrm>
                          <a:off x="7893310" y="1124860"/>
                          <a:ext cx="2133600" cy="457200"/>
                        </a:xfrm>
                        <a:prstGeom prst="rect">
                          <a:avLst/>
                        </a:prstGeom>
                      </p:spPr>
                    </p:pic>
                  </p:oleObj>
                </mc:Fallback>
              </mc:AlternateContent>
            </a:graphicData>
          </a:graphic>
        </p:graphicFrame>
        <p:graphicFrame>
          <p:nvGraphicFramePr>
            <p:cNvPr id="44" name="Objekt 43"/>
            <p:cNvGraphicFramePr>
              <a:graphicFrameLocks noChangeAspect="1"/>
            </p:cNvGraphicFramePr>
            <p:nvPr>
              <p:extLst/>
            </p:nvPr>
          </p:nvGraphicFramePr>
          <p:xfrm>
            <a:off x="7867650" y="2857500"/>
            <a:ext cx="2209800" cy="482600"/>
          </p:xfrm>
          <a:graphic>
            <a:graphicData uri="http://schemas.openxmlformats.org/presentationml/2006/ole">
              <mc:AlternateContent xmlns:mc="http://schemas.openxmlformats.org/markup-compatibility/2006">
                <mc:Choice xmlns:v="urn:schemas-microsoft-com:vml" Requires="v">
                  <p:oleObj spid="_x0000_s35025" name="Equation" r:id="rId23" imgW="2209680" imgH="482400" progId="Equation.DSMT4">
                    <p:embed/>
                  </p:oleObj>
                </mc:Choice>
                <mc:Fallback>
                  <p:oleObj name="Equation" r:id="rId23" imgW="2209680" imgH="482400" progId="Equation.DSMT4">
                    <p:embed/>
                    <p:pic>
                      <p:nvPicPr>
                        <p:cNvPr id="44" name="Objekt 43"/>
                        <p:cNvPicPr/>
                        <p:nvPr/>
                      </p:nvPicPr>
                      <p:blipFill>
                        <a:blip r:embed="rId24"/>
                        <a:stretch>
                          <a:fillRect/>
                        </a:stretch>
                      </p:blipFill>
                      <p:spPr>
                        <a:xfrm>
                          <a:off x="7867650" y="2857500"/>
                          <a:ext cx="2209800" cy="482600"/>
                        </a:xfrm>
                        <a:prstGeom prst="rect">
                          <a:avLst/>
                        </a:prstGeom>
                      </p:spPr>
                    </p:pic>
                  </p:oleObj>
                </mc:Fallback>
              </mc:AlternateContent>
            </a:graphicData>
          </a:graphic>
        </p:graphicFrame>
      </p:grpSp>
      <p:sp>
        <p:nvSpPr>
          <p:cNvPr id="46" name="Rechteck 45"/>
          <p:cNvSpPr/>
          <p:nvPr/>
        </p:nvSpPr>
        <p:spPr>
          <a:xfrm>
            <a:off x="629360" y="196167"/>
            <a:ext cx="4849661" cy="523220"/>
          </a:xfrm>
          <a:prstGeom prst="rect">
            <a:avLst/>
          </a:prstGeom>
        </p:spPr>
        <p:txBody>
          <a:bodyPr wrap="none">
            <a:spAutoFit/>
          </a:bodyPr>
          <a:lstStyle/>
          <a:p>
            <a:r>
              <a:rPr lang="de-DE" sz="2800" b="1" i="1"/>
              <a:t>V</a:t>
            </a:r>
            <a:r>
              <a:rPr lang="de-DE" sz="2800" b="1" i="1" smtClean="0"/>
              <a:t>om Papier auf den Bildschirm</a:t>
            </a:r>
            <a:endParaRPr lang="de-DE" sz="2800" b="1" i="1"/>
          </a:p>
        </p:txBody>
      </p:sp>
      <p:sp>
        <p:nvSpPr>
          <p:cNvPr id="47" name="Rechteck 46"/>
          <p:cNvSpPr/>
          <p:nvPr/>
        </p:nvSpPr>
        <p:spPr>
          <a:xfrm>
            <a:off x="629360" y="5767759"/>
            <a:ext cx="5608847" cy="954107"/>
          </a:xfrm>
          <a:prstGeom prst="rect">
            <a:avLst/>
          </a:prstGeom>
        </p:spPr>
        <p:txBody>
          <a:bodyPr wrap="square">
            <a:spAutoFit/>
          </a:bodyPr>
          <a:lstStyle/>
          <a:p>
            <a:r>
              <a:rPr lang="de-DE" sz="1400" err="1" smtClean="0">
                <a:solidFill>
                  <a:srgbClr val="0000FF"/>
                </a:solidFill>
                <a:highlight>
                  <a:srgbClr val="FFFFFF"/>
                </a:highlight>
                <a:latin typeface="Consolas" panose="020B0609020204030204" pitchFamily="49" charset="0"/>
              </a:rPr>
              <a:t>public</a:t>
            </a:r>
            <a:r>
              <a:rPr lang="de-DE" sz="1400" smtClean="0">
                <a:solidFill>
                  <a:srgbClr val="000000"/>
                </a:solidFill>
                <a:highlight>
                  <a:srgbClr val="FFFFFF"/>
                </a:highlight>
                <a:latin typeface="Consolas" panose="020B0609020204030204" pitchFamily="49" charset="0"/>
              </a:rPr>
              <a:t> </a:t>
            </a:r>
            <a:r>
              <a:rPr lang="de-DE" sz="1400" err="1" smtClean="0">
                <a:solidFill>
                  <a:srgbClr val="0000FF"/>
                </a:solidFill>
                <a:highlight>
                  <a:srgbClr val="FFFFFF"/>
                </a:highlight>
                <a:latin typeface="Consolas" panose="020B0609020204030204" pitchFamily="49" charset="0"/>
              </a:rPr>
              <a:t>int</a:t>
            </a:r>
            <a:r>
              <a:rPr lang="de-DE" sz="1400" smtClean="0">
                <a:solidFill>
                  <a:srgbClr val="000000"/>
                </a:solidFill>
                <a:highlight>
                  <a:srgbClr val="FFFFFF"/>
                </a:highlight>
                <a:latin typeface="Consolas" panose="020B0609020204030204" pitchFamily="49" charset="0"/>
              </a:rPr>
              <a:t> </a:t>
            </a:r>
            <a:r>
              <a:rPr lang="de-DE" sz="1400" err="1" smtClean="0">
                <a:solidFill>
                  <a:srgbClr val="000000"/>
                </a:solidFill>
                <a:highlight>
                  <a:srgbClr val="FFFFFF"/>
                </a:highlight>
                <a:latin typeface="Consolas" panose="020B0609020204030204" pitchFamily="49" charset="0"/>
              </a:rPr>
              <a:t>xX</a:t>
            </a:r>
            <a:r>
              <a:rPr lang="de-DE" sz="1400" smtClean="0">
                <a:solidFill>
                  <a:srgbClr val="000000"/>
                </a:solidFill>
                <a:highlight>
                  <a:srgbClr val="FFFFFF"/>
                </a:highlight>
                <a:latin typeface="Consolas" panose="020B0609020204030204" pitchFamily="49" charset="0"/>
              </a:rPr>
              <a:t>(</a:t>
            </a:r>
            <a:r>
              <a:rPr lang="de-DE" sz="1400" smtClean="0">
                <a:solidFill>
                  <a:srgbClr val="0000FF"/>
                </a:solidFill>
                <a:highlight>
                  <a:srgbClr val="FFFFFF"/>
                </a:highlight>
                <a:latin typeface="Consolas" panose="020B0609020204030204" pitchFamily="49" charset="0"/>
              </a:rPr>
              <a:t>double</a:t>
            </a:r>
            <a:r>
              <a:rPr lang="de-DE" sz="1400" smtClean="0">
                <a:solidFill>
                  <a:srgbClr val="000000"/>
                </a:solidFill>
                <a:highlight>
                  <a:srgbClr val="FFFFFF"/>
                </a:highlight>
                <a:latin typeface="Consolas" panose="020B0609020204030204" pitchFamily="49" charset="0"/>
              </a:rPr>
              <a:t> x)</a:t>
            </a:r>
          </a:p>
          <a:p>
            <a:r>
              <a:rPr lang="de-DE" sz="1400" smtClean="0">
                <a:solidFill>
                  <a:srgbClr val="000000"/>
                </a:solidFill>
                <a:highlight>
                  <a:srgbClr val="FFFFFF"/>
                </a:highlight>
                <a:latin typeface="Consolas" panose="020B0609020204030204" pitchFamily="49" charset="0"/>
              </a:rPr>
              <a:t>{</a:t>
            </a:r>
          </a:p>
          <a:p>
            <a:r>
              <a:rPr lang="de-DE" sz="1400" smtClean="0">
                <a:solidFill>
                  <a:srgbClr val="000000"/>
                </a:solidFill>
                <a:highlight>
                  <a:srgbClr val="FFFFFF"/>
                </a:highlight>
                <a:latin typeface="Consolas" panose="020B0609020204030204" pitchFamily="49" charset="0"/>
              </a:rPr>
              <a:t>    </a:t>
            </a:r>
            <a:r>
              <a:rPr lang="de-DE" sz="1400" err="1" smtClean="0">
                <a:solidFill>
                  <a:srgbClr val="0000FF"/>
                </a:solidFill>
                <a:highlight>
                  <a:srgbClr val="FFFFFF"/>
                </a:highlight>
                <a:latin typeface="Consolas" panose="020B0609020204030204" pitchFamily="49" charset="0"/>
              </a:rPr>
              <a:t>return</a:t>
            </a:r>
            <a:r>
              <a:rPr lang="de-DE" sz="1400" smtClean="0">
                <a:solidFill>
                  <a:srgbClr val="000000"/>
                </a:solidFill>
                <a:highlight>
                  <a:srgbClr val="FFFFFF"/>
                </a:highlight>
                <a:latin typeface="Consolas" panose="020B0609020204030204" pitchFamily="49" charset="0"/>
              </a:rPr>
              <a:t> (</a:t>
            </a:r>
            <a:r>
              <a:rPr lang="de-DE" sz="1400" smtClean="0">
                <a:solidFill>
                  <a:srgbClr val="0000FF"/>
                </a:solidFill>
                <a:highlight>
                  <a:srgbClr val="FFFFFF"/>
                </a:highlight>
                <a:latin typeface="Consolas" panose="020B0609020204030204" pitchFamily="49" charset="0"/>
              </a:rPr>
              <a:t>int</a:t>
            </a:r>
            <a:r>
              <a:rPr lang="de-DE" sz="1400" smtClean="0">
                <a:solidFill>
                  <a:srgbClr val="000000"/>
                </a:solidFill>
                <a:highlight>
                  <a:srgbClr val="FFFFFF"/>
                </a:highlight>
                <a:latin typeface="Consolas" panose="020B0609020204030204" pitchFamily="49" charset="0"/>
              </a:rPr>
              <a:t>)</a:t>
            </a:r>
            <a:r>
              <a:rPr lang="de-DE" sz="1400" smtClean="0">
                <a:solidFill>
                  <a:srgbClr val="2B91AF"/>
                </a:solidFill>
                <a:highlight>
                  <a:srgbClr val="FFFFFF"/>
                </a:highlight>
                <a:latin typeface="Consolas" panose="020B0609020204030204" pitchFamily="49" charset="0"/>
              </a:rPr>
              <a:t>Math</a:t>
            </a:r>
            <a:r>
              <a:rPr lang="de-DE" sz="1400" smtClean="0">
                <a:solidFill>
                  <a:srgbClr val="000000"/>
                </a:solidFill>
                <a:highlight>
                  <a:srgbClr val="FFFFFF"/>
                </a:highlight>
                <a:latin typeface="Consolas" panose="020B0609020204030204" pitchFamily="49" charset="0"/>
              </a:rPr>
              <a:t>.Round(xFactor * (x - </a:t>
            </a:r>
            <a:r>
              <a:rPr lang="de-DE" sz="1400" err="1" smtClean="0">
                <a:solidFill>
                  <a:srgbClr val="000000"/>
                </a:solidFill>
                <a:highlight>
                  <a:srgbClr val="FFFFFF"/>
                </a:highlight>
                <a:latin typeface="Consolas" panose="020B0609020204030204" pitchFamily="49" charset="0"/>
              </a:rPr>
              <a:t>xmin</a:t>
            </a:r>
            <a:r>
              <a:rPr lang="de-DE" sz="1400" smtClean="0">
                <a:solidFill>
                  <a:srgbClr val="000000"/>
                </a:solidFill>
                <a:highlight>
                  <a:srgbClr val="FFFFFF"/>
                </a:highlight>
                <a:latin typeface="Consolas" panose="020B0609020204030204" pitchFamily="49" charset="0"/>
              </a:rPr>
              <a:t>));</a:t>
            </a:r>
          </a:p>
          <a:p>
            <a:r>
              <a:rPr lang="de-DE" sz="1400" smtClean="0">
                <a:solidFill>
                  <a:srgbClr val="000000"/>
                </a:solidFill>
                <a:highlight>
                  <a:srgbClr val="FFFFFF"/>
                </a:highlight>
                <a:latin typeface="Consolas" panose="020B0609020204030204" pitchFamily="49" charset="0"/>
              </a:rPr>
              <a:t>}</a:t>
            </a:r>
            <a:endParaRPr lang="de-DE" sz="1400"/>
          </a:p>
        </p:txBody>
      </p:sp>
      <p:sp>
        <p:nvSpPr>
          <p:cNvPr id="48" name="Rechteck 47"/>
          <p:cNvSpPr/>
          <p:nvPr/>
        </p:nvSpPr>
        <p:spPr>
          <a:xfrm>
            <a:off x="6367018" y="5764584"/>
            <a:ext cx="5701862" cy="954107"/>
          </a:xfrm>
          <a:prstGeom prst="rect">
            <a:avLst/>
          </a:prstGeom>
        </p:spPr>
        <p:txBody>
          <a:bodyPr wrap="square">
            <a:spAutoFit/>
          </a:bodyPr>
          <a:lstStyle/>
          <a:p>
            <a:r>
              <a:rPr lang="de-DE" sz="1400" err="1" smtClean="0">
                <a:solidFill>
                  <a:srgbClr val="0000FF"/>
                </a:solidFill>
                <a:highlight>
                  <a:srgbClr val="FFFFFF"/>
                </a:highlight>
                <a:latin typeface="Consolas" panose="020B0609020204030204" pitchFamily="49" charset="0"/>
              </a:rPr>
              <a:t>public</a:t>
            </a:r>
            <a:r>
              <a:rPr lang="de-DE" sz="1400" smtClean="0">
                <a:solidFill>
                  <a:srgbClr val="000000"/>
                </a:solidFill>
                <a:highlight>
                  <a:srgbClr val="FFFFFF"/>
                </a:highlight>
                <a:latin typeface="Consolas" panose="020B0609020204030204" pitchFamily="49" charset="0"/>
              </a:rPr>
              <a:t> </a:t>
            </a:r>
            <a:r>
              <a:rPr lang="de-DE" sz="1400" err="1" smtClean="0">
                <a:solidFill>
                  <a:srgbClr val="0000FF"/>
                </a:solidFill>
                <a:highlight>
                  <a:srgbClr val="FFFFFF"/>
                </a:highlight>
                <a:latin typeface="Consolas" panose="020B0609020204030204" pitchFamily="49" charset="0"/>
              </a:rPr>
              <a:t>int</a:t>
            </a:r>
            <a:r>
              <a:rPr lang="de-DE" sz="1400" smtClean="0">
                <a:solidFill>
                  <a:srgbClr val="000000"/>
                </a:solidFill>
                <a:highlight>
                  <a:srgbClr val="FFFFFF"/>
                </a:highlight>
                <a:latin typeface="Consolas" panose="020B0609020204030204" pitchFamily="49" charset="0"/>
              </a:rPr>
              <a:t> </a:t>
            </a:r>
            <a:r>
              <a:rPr lang="de-DE" sz="1400" err="1" smtClean="0">
                <a:solidFill>
                  <a:srgbClr val="000000"/>
                </a:solidFill>
                <a:highlight>
                  <a:srgbClr val="FFFFFF"/>
                </a:highlight>
                <a:latin typeface="Consolas" panose="020B0609020204030204" pitchFamily="49" charset="0"/>
              </a:rPr>
              <a:t>yY</a:t>
            </a:r>
            <a:r>
              <a:rPr lang="de-DE" sz="1400" smtClean="0">
                <a:solidFill>
                  <a:srgbClr val="000000"/>
                </a:solidFill>
                <a:highlight>
                  <a:srgbClr val="FFFFFF"/>
                </a:highlight>
                <a:latin typeface="Consolas" panose="020B0609020204030204" pitchFamily="49" charset="0"/>
              </a:rPr>
              <a:t>(</a:t>
            </a:r>
            <a:r>
              <a:rPr lang="de-DE" sz="1400" smtClean="0">
                <a:solidFill>
                  <a:srgbClr val="0000FF"/>
                </a:solidFill>
                <a:highlight>
                  <a:srgbClr val="FFFFFF"/>
                </a:highlight>
                <a:latin typeface="Consolas" panose="020B0609020204030204" pitchFamily="49" charset="0"/>
              </a:rPr>
              <a:t>double</a:t>
            </a:r>
            <a:r>
              <a:rPr lang="de-DE" sz="1400" smtClean="0">
                <a:solidFill>
                  <a:srgbClr val="000000"/>
                </a:solidFill>
                <a:highlight>
                  <a:srgbClr val="FFFFFF"/>
                </a:highlight>
                <a:latin typeface="Consolas" panose="020B0609020204030204" pitchFamily="49" charset="0"/>
              </a:rPr>
              <a:t> y)</a:t>
            </a:r>
          </a:p>
          <a:p>
            <a:r>
              <a:rPr lang="de-DE" sz="1400" smtClean="0">
                <a:solidFill>
                  <a:srgbClr val="000000"/>
                </a:solidFill>
                <a:highlight>
                  <a:srgbClr val="FFFFFF"/>
                </a:highlight>
                <a:latin typeface="Consolas" panose="020B0609020204030204" pitchFamily="49" charset="0"/>
              </a:rPr>
              <a:t>{</a:t>
            </a:r>
          </a:p>
          <a:p>
            <a:r>
              <a:rPr lang="de-DE" sz="1400" smtClean="0">
                <a:solidFill>
                  <a:srgbClr val="000000"/>
                </a:solidFill>
                <a:highlight>
                  <a:srgbClr val="FFFFFF"/>
                </a:highlight>
                <a:latin typeface="Consolas" panose="020B0609020204030204" pitchFamily="49" charset="0"/>
              </a:rPr>
              <a:t>    </a:t>
            </a:r>
            <a:r>
              <a:rPr lang="de-DE" sz="1400" err="1" smtClean="0">
                <a:solidFill>
                  <a:srgbClr val="0000FF"/>
                </a:solidFill>
                <a:highlight>
                  <a:srgbClr val="FFFFFF"/>
                </a:highlight>
                <a:latin typeface="Consolas" panose="020B0609020204030204" pitchFamily="49" charset="0"/>
              </a:rPr>
              <a:t>return</a:t>
            </a:r>
            <a:r>
              <a:rPr lang="de-DE" sz="1400" smtClean="0">
                <a:solidFill>
                  <a:srgbClr val="000000"/>
                </a:solidFill>
                <a:highlight>
                  <a:srgbClr val="FFFFFF"/>
                </a:highlight>
                <a:latin typeface="Consolas" panose="020B0609020204030204" pitchFamily="49" charset="0"/>
              </a:rPr>
              <a:t> (</a:t>
            </a:r>
            <a:r>
              <a:rPr lang="de-DE" sz="1400" smtClean="0">
                <a:solidFill>
                  <a:srgbClr val="0000FF"/>
                </a:solidFill>
                <a:highlight>
                  <a:srgbClr val="FFFFFF"/>
                </a:highlight>
                <a:latin typeface="Consolas" panose="020B0609020204030204" pitchFamily="49" charset="0"/>
              </a:rPr>
              <a:t>int</a:t>
            </a:r>
            <a:r>
              <a:rPr lang="de-DE" sz="1400" smtClean="0">
                <a:solidFill>
                  <a:srgbClr val="000000"/>
                </a:solidFill>
                <a:highlight>
                  <a:srgbClr val="FFFFFF"/>
                </a:highlight>
                <a:latin typeface="Consolas" panose="020B0609020204030204" pitchFamily="49" charset="0"/>
              </a:rPr>
              <a:t>)</a:t>
            </a:r>
            <a:r>
              <a:rPr lang="de-DE" sz="1400" smtClean="0">
                <a:solidFill>
                  <a:srgbClr val="2B91AF"/>
                </a:solidFill>
                <a:highlight>
                  <a:srgbClr val="FFFFFF"/>
                </a:highlight>
                <a:latin typeface="Consolas" panose="020B0609020204030204" pitchFamily="49" charset="0"/>
              </a:rPr>
              <a:t>Math</a:t>
            </a:r>
            <a:r>
              <a:rPr lang="de-DE" sz="1400" smtClean="0">
                <a:solidFill>
                  <a:srgbClr val="000000"/>
                </a:solidFill>
                <a:highlight>
                  <a:srgbClr val="FFFFFF"/>
                </a:highlight>
                <a:latin typeface="Consolas" panose="020B0609020204030204" pitchFamily="49" charset="0"/>
              </a:rPr>
              <a:t>.Round(yFactor * (</a:t>
            </a:r>
            <a:r>
              <a:rPr lang="de-DE" sz="1400" err="1" smtClean="0">
                <a:solidFill>
                  <a:srgbClr val="000000"/>
                </a:solidFill>
                <a:highlight>
                  <a:srgbClr val="FFFFFF"/>
                </a:highlight>
                <a:latin typeface="Consolas" panose="020B0609020204030204" pitchFamily="49" charset="0"/>
              </a:rPr>
              <a:t>ymax</a:t>
            </a:r>
            <a:r>
              <a:rPr lang="de-DE" sz="1400" smtClean="0">
                <a:solidFill>
                  <a:srgbClr val="000000"/>
                </a:solidFill>
                <a:highlight>
                  <a:srgbClr val="FFFFFF"/>
                </a:highlight>
                <a:latin typeface="Consolas" panose="020B0609020204030204" pitchFamily="49" charset="0"/>
              </a:rPr>
              <a:t> - y));</a:t>
            </a:r>
          </a:p>
          <a:p>
            <a:r>
              <a:rPr lang="de-DE" sz="1400" smtClean="0">
                <a:solidFill>
                  <a:srgbClr val="000000"/>
                </a:solidFill>
                <a:highlight>
                  <a:srgbClr val="FFFFFF"/>
                </a:highlight>
                <a:latin typeface="Consolas" panose="020B0609020204030204" pitchFamily="49" charset="0"/>
              </a:rPr>
              <a:t>}</a:t>
            </a:r>
            <a:endParaRPr lang="de-DE" sz="1400"/>
          </a:p>
        </p:txBody>
      </p:sp>
    </p:spTree>
    <p:extLst>
      <p:ext uri="{BB962C8B-B14F-4D97-AF65-F5344CB8AC3E}">
        <p14:creationId xmlns:p14="http://schemas.microsoft.com/office/powerpoint/2010/main" val="2009393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0" y="192329"/>
            <a:ext cx="12192000" cy="6555641"/>
          </a:xfrm>
          <a:prstGeom prst="rect">
            <a:avLst/>
          </a:prstGeom>
        </p:spPr>
        <p:txBody>
          <a:bodyPr wrap="square">
            <a:spAutoFit/>
          </a:bodyPr>
          <a:lstStyle/>
          <a:p>
            <a:r>
              <a:rPr lang="en-US" sz="1200" smtClean="0">
                <a:solidFill>
                  <a:srgbClr val="0000FF"/>
                </a:solidFill>
                <a:highlight>
                  <a:srgbClr val="FFFFFF"/>
                </a:highlight>
                <a:latin typeface="Consolas" panose="020B0609020204030204" pitchFamily="49" charset="0"/>
              </a:rPr>
              <a:t>public</a:t>
            </a:r>
            <a:r>
              <a:rPr lang="en-US" sz="1200" smtClean="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partial</a:t>
            </a:r>
            <a:r>
              <a:rPr lang="en-US" sz="120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class</a:t>
            </a:r>
            <a:r>
              <a:rPr lang="en-US" sz="1200">
                <a:solidFill>
                  <a:srgbClr val="000000"/>
                </a:solidFill>
                <a:highlight>
                  <a:srgbClr val="FFFFFF"/>
                </a:highlight>
                <a:latin typeface="Consolas" panose="020B0609020204030204" pitchFamily="49" charset="0"/>
              </a:rPr>
              <a:t> </a:t>
            </a:r>
            <a:r>
              <a:rPr lang="en-US" sz="1200">
                <a:solidFill>
                  <a:srgbClr val="2B91AF"/>
                </a:solidFill>
                <a:highlight>
                  <a:srgbClr val="FFFFFF"/>
                </a:highlight>
                <a:latin typeface="Consolas" panose="020B0609020204030204" pitchFamily="49" charset="0"/>
              </a:rPr>
              <a:t>Form1</a:t>
            </a:r>
            <a:r>
              <a:rPr lang="en-US" sz="1200">
                <a:solidFill>
                  <a:srgbClr val="000000"/>
                </a:solidFill>
                <a:highlight>
                  <a:srgbClr val="FFFFFF"/>
                </a:highlight>
                <a:latin typeface="Consolas" panose="020B0609020204030204" pitchFamily="49" charset="0"/>
              </a:rPr>
              <a:t> : </a:t>
            </a:r>
            <a:r>
              <a:rPr lang="en-US" sz="1200">
                <a:solidFill>
                  <a:srgbClr val="2B91AF"/>
                </a:solidFill>
                <a:highlight>
                  <a:srgbClr val="FFFFFF"/>
                </a:highlight>
                <a:latin typeface="Consolas" panose="020B0609020204030204" pitchFamily="49" charset="0"/>
              </a:rPr>
              <a:t>Form</a:t>
            </a:r>
            <a:endParaRPr lang="en-US" sz="1200">
              <a:solidFill>
                <a:srgbClr val="000000"/>
              </a:solidFill>
              <a:highlight>
                <a:srgbClr val="FFFFFF"/>
              </a:highlight>
              <a:latin typeface="Consolas" panose="020B0609020204030204" pitchFamily="49" charset="0"/>
            </a:endParaRPr>
          </a:p>
          <a:p>
            <a:r>
              <a:rPr lang="en-US" sz="1200" smtClean="0">
                <a:solidFill>
                  <a:srgbClr val="000000"/>
                </a:solidFill>
                <a:highlight>
                  <a:srgbClr val="FFFFFF"/>
                </a:highlight>
                <a:latin typeface="Consolas" panose="020B0609020204030204" pitchFamily="49" charset="0"/>
              </a:rPr>
              <a:t>{</a:t>
            </a:r>
            <a:endParaRPr lang="en-US" sz="1200">
              <a:solidFill>
                <a:srgbClr val="000000"/>
              </a:solidFill>
              <a:highlight>
                <a:srgbClr val="FFFFFF"/>
              </a:highlight>
              <a:latin typeface="Consolas" panose="020B0609020204030204" pitchFamily="49" charset="0"/>
            </a:endParaRPr>
          </a:p>
          <a:p>
            <a:r>
              <a:rPr lang="en-US" sz="1200" smtClean="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private</a:t>
            </a:r>
            <a:r>
              <a:rPr lang="en-US" sz="120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double</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xmin</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xmax</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ymin</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ymax</a:t>
            </a:r>
            <a:r>
              <a:rPr lang="en-US" sz="1200">
                <a:solidFill>
                  <a:srgbClr val="000000"/>
                </a:solidFill>
                <a:highlight>
                  <a:srgbClr val="FFFFFF"/>
                </a:highlight>
                <a:latin typeface="Consolas" panose="020B0609020204030204" pitchFamily="49" charset="0"/>
              </a:rPr>
              <a:t>;</a:t>
            </a:r>
          </a:p>
          <a:p>
            <a:r>
              <a:rPr lang="en-US" sz="1200" smtClean="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private</a:t>
            </a:r>
            <a:r>
              <a:rPr lang="en-US" sz="120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double</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xFactor</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yFactor</a:t>
            </a:r>
            <a:r>
              <a:rPr lang="en-US" sz="1200">
                <a:solidFill>
                  <a:srgbClr val="000000"/>
                </a:solidFill>
                <a:highlight>
                  <a:srgbClr val="FFFFFF"/>
                </a:highlight>
                <a:latin typeface="Consolas" panose="020B0609020204030204" pitchFamily="49" charset="0"/>
              </a:rPr>
              <a:t>;</a:t>
            </a:r>
          </a:p>
          <a:p>
            <a:endParaRPr lang="en-US" sz="1200">
              <a:solidFill>
                <a:srgbClr val="000000"/>
              </a:solidFill>
              <a:highlight>
                <a:srgbClr val="FFFFFF"/>
              </a:highlight>
              <a:latin typeface="Consolas" panose="020B0609020204030204" pitchFamily="49" charset="0"/>
            </a:endParaRPr>
          </a:p>
          <a:p>
            <a:r>
              <a:rPr lang="en-US" sz="1200" smtClean="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public</a:t>
            </a:r>
            <a:r>
              <a:rPr lang="en-US" sz="1200">
                <a:solidFill>
                  <a:srgbClr val="000000"/>
                </a:solidFill>
                <a:highlight>
                  <a:srgbClr val="FFFFFF"/>
                </a:highlight>
                <a:latin typeface="Consolas" panose="020B0609020204030204" pitchFamily="49" charset="0"/>
              </a:rPr>
              <a:t> Form1</a:t>
            </a:r>
            <a:r>
              <a:rPr lang="en-US" sz="1200" smtClean="0">
                <a:solidFill>
                  <a:srgbClr val="000000"/>
                </a:solidFill>
                <a:highlight>
                  <a:srgbClr val="FFFFFF"/>
                </a:highlight>
                <a:latin typeface="Consolas" panose="020B0609020204030204" pitchFamily="49" charset="0"/>
              </a:rPr>
              <a:t>() </a:t>
            </a:r>
            <a:r>
              <a:rPr lang="en-US" sz="1200">
                <a:solidFill>
                  <a:srgbClr val="000000"/>
                </a:solidFill>
                <a:highlight>
                  <a:srgbClr val="FFFFFF"/>
                </a:highlight>
                <a:latin typeface="Consolas" panose="020B0609020204030204" pitchFamily="49" charset="0"/>
              </a:rPr>
              <a:t>{</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InitializeComponent</a:t>
            </a:r>
            <a:r>
              <a:rPr lang="en-US" sz="1200">
                <a:solidFill>
                  <a:srgbClr val="000000"/>
                </a:solidFill>
                <a:highlight>
                  <a:srgbClr val="FFFFFF"/>
                </a:highlight>
                <a:latin typeface="Consolas" panose="020B0609020204030204" pitchFamily="49" charset="0"/>
              </a:rPr>
              <a:t>();</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xmin</a:t>
            </a:r>
            <a:r>
              <a:rPr lang="en-US" sz="1200">
                <a:solidFill>
                  <a:srgbClr val="000000"/>
                </a:solidFill>
                <a:highlight>
                  <a:srgbClr val="FFFFFF"/>
                </a:highlight>
                <a:latin typeface="Consolas" panose="020B0609020204030204" pitchFamily="49" charset="0"/>
              </a:rPr>
              <a:t> = -3; </a:t>
            </a:r>
            <a:r>
              <a:rPr lang="en-US" sz="1200" err="1">
                <a:solidFill>
                  <a:srgbClr val="000000"/>
                </a:solidFill>
                <a:highlight>
                  <a:srgbClr val="FFFFFF"/>
                </a:highlight>
                <a:latin typeface="Consolas" panose="020B0609020204030204" pitchFamily="49" charset="0"/>
              </a:rPr>
              <a:t>xmax</a:t>
            </a:r>
            <a:r>
              <a:rPr lang="en-US" sz="1200">
                <a:solidFill>
                  <a:srgbClr val="000000"/>
                </a:solidFill>
                <a:highlight>
                  <a:srgbClr val="FFFFFF"/>
                </a:highlight>
                <a:latin typeface="Consolas" panose="020B0609020204030204" pitchFamily="49" charset="0"/>
              </a:rPr>
              <a:t> = 3;</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ymin</a:t>
            </a:r>
            <a:r>
              <a:rPr lang="en-US" sz="1200">
                <a:solidFill>
                  <a:srgbClr val="000000"/>
                </a:solidFill>
                <a:highlight>
                  <a:srgbClr val="FFFFFF"/>
                </a:highlight>
                <a:latin typeface="Consolas" panose="020B0609020204030204" pitchFamily="49" charset="0"/>
              </a:rPr>
              <a:t> = 0;</a:t>
            </a:r>
          </a:p>
          <a:p>
            <a:r>
              <a:rPr lang="en-US" sz="1200" smtClean="0">
                <a:solidFill>
                  <a:srgbClr val="000000"/>
                </a:solidFill>
                <a:highlight>
                  <a:srgbClr val="FFFFFF"/>
                </a:highlight>
                <a:latin typeface="Consolas" panose="020B0609020204030204" pitchFamily="49" charset="0"/>
              </a:rPr>
              <a:t>    </a:t>
            </a:r>
            <a:r>
              <a:rPr lang="en-US" sz="1200">
                <a:solidFill>
                  <a:srgbClr val="000000"/>
                </a:solidFill>
                <a:highlight>
                  <a:srgbClr val="FFFFFF"/>
                </a:highlight>
                <a:latin typeface="Consolas" panose="020B0609020204030204" pitchFamily="49" charset="0"/>
              </a:rPr>
              <a:t>}</a:t>
            </a:r>
          </a:p>
          <a:p>
            <a:endParaRPr lang="en-US" sz="1200">
              <a:solidFill>
                <a:srgbClr val="000000"/>
              </a:solidFill>
              <a:highlight>
                <a:srgbClr val="FFFFFF"/>
              </a:highlight>
              <a:latin typeface="Consolas" panose="020B0609020204030204" pitchFamily="49" charset="0"/>
            </a:endParaRPr>
          </a:p>
          <a:p>
            <a:r>
              <a:rPr lang="en-US" sz="1200" smtClean="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public</a:t>
            </a:r>
            <a:r>
              <a:rPr lang="en-US" sz="1200">
                <a:solidFill>
                  <a:srgbClr val="000000"/>
                </a:solidFill>
                <a:highlight>
                  <a:srgbClr val="FFFFFF"/>
                </a:highlight>
                <a:latin typeface="Consolas" panose="020B0609020204030204" pitchFamily="49" charset="0"/>
              </a:rPr>
              <a:t> </a:t>
            </a:r>
            <a:r>
              <a:rPr lang="en-US" sz="1200" err="1">
                <a:solidFill>
                  <a:srgbClr val="0000FF"/>
                </a:solidFill>
                <a:highlight>
                  <a:srgbClr val="FFFFFF"/>
                </a:highlight>
                <a:latin typeface="Consolas" panose="020B0609020204030204" pitchFamily="49" charset="0"/>
              </a:rPr>
              <a:t>int</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xX</a:t>
            </a:r>
            <a:r>
              <a:rPr lang="en-US" sz="1200">
                <a:solidFill>
                  <a:srgbClr val="000000"/>
                </a:solidFill>
                <a:highlight>
                  <a:srgbClr val="FFFFFF"/>
                </a:highlight>
                <a:latin typeface="Consolas" panose="020B0609020204030204" pitchFamily="49" charset="0"/>
              </a:rPr>
              <a:t>(</a:t>
            </a:r>
            <a:r>
              <a:rPr lang="en-US" sz="1200">
                <a:solidFill>
                  <a:srgbClr val="0000FF"/>
                </a:solidFill>
                <a:highlight>
                  <a:srgbClr val="FFFFFF"/>
                </a:highlight>
                <a:latin typeface="Consolas" panose="020B0609020204030204" pitchFamily="49" charset="0"/>
              </a:rPr>
              <a:t>double</a:t>
            </a:r>
            <a:r>
              <a:rPr lang="en-US" sz="1200">
                <a:solidFill>
                  <a:srgbClr val="000000"/>
                </a:solidFill>
                <a:highlight>
                  <a:srgbClr val="FFFFFF"/>
                </a:highlight>
                <a:latin typeface="Consolas" panose="020B0609020204030204" pitchFamily="49" charset="0"/>
              </a:rPr>
              <a:t> x</a:t>
            </a:r>
            <a:r>
              <a:rPr lang="en-US" sz="1200" smtClean="0">
                <a:solidFill>
                  <a:srgbClr val="000000"/>
                </a:solidFill>
                <a:highlight>
                  <a:srgbClr val="FFFFFF"/>
                </a:highlight>
                <a:latin typeface="Consolas" panose="020B0609020204030204" pitchFamily="49" charset="0"/>
              </a:rPr>
              <a:t>) { </a:t>
            </a:r>
            <a:r>
              <a:rPr lang="en-US" sz="1200">
                <a:solidFill>
                  <a:srgbClr val="0000FF"/>
                </a:solidFill>
                <a:highlight>
                  <a:srgbClr val="FFFFFF"/>
                </a:highlight>
                <a:latin typeface="Consolas" panose="020B0609020204030204" pitchFamily="49" charset="0"/>
              </a:rPr>
              <a:t>return</a:t>
            </a:r>
            <a:r>
              <a:rPr lang="en-US" sz="1200">
                <a:solidFill>
                  <a:srgbClr val="000000"/>
                </a:solidFill>
                <a:highlight>
                  <a:srgbClr val="FFFFFF"/>
                </a:highlight>
                <a:latin typeface="Consolas" panose="020B0609020204030204" pitchFamily="49" charset="0"/>
              </a:rPr>
              <a:t> (</a:t>
            </a:r>
            <a:r>
              <a:rPr lang="en-US" sz="1200" err="1">
                <a:solidFill>
                  <a:srgbClr val="0000FF"/>
                </a:solidFill>
                <a:highlight>
                  <a:srgbClr val="FFFFFF"/>
                </a:highlight>
                <a:latin typeface="Consolas" panose="020B0609020204030204" pitchFamily="49" charset="0"/>
              </a:rPr>
              <a:t>int</a:t>
            </a:r>
            <a:r>
              <a:rPr lang="en-US" sz="1200">
                <a:solidFill>
                  <a:srgbClr val="000000"/>
                </a:solidFill>
                <a:highlight>
                  <a:srgbClr val="FFFFFF"/>
                </a:highlight>
                <a:latin typeface="Consolas" panose="020B0609020204030204" pitchFamily="49" charset="0"/>
              </a:rPr>
              <a:t>)</a:t>
            </a:r>
            <a:r>
              <a:rPr lang="en-US" sz="1200" err="1">
                <a:solidFill>
                  <a:srgbClr val="2B91AF"/>
                </a:solidFill>
                <a:highlight>
                  <a:srgbClr val="FFFFFF"/>
                </a:highlight>
                <a:latin typeface="Consolas" panose="020B0609020204030204" pitchFamily="49" charset="0"/>
              </a:rPr>
              <a:t>Math</a:t>
            </a:r>
            <a:r>
              <a:rPr lang="en-US" sz="1200" err="1">
                <a:solidFill>
                  <a:srgbClr val="000000"/>
                </a:solidFill>
                <a:highlight>
                  <a:srgbClr val="FFFFFF"/>
                </a:highlight>
                <a:latin typeface="Consolas" panose="020B0609020204030204" pitchFamily="49" charset="0"/>
              </a:rPr>
              <a:t>.Round</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xFactor</a:t>
            </a:r>
            <a:r>
              <a:rPr lang="en-US" sz="1200">
                <a:solidFill>
                  <a:srgbClr val="000000"/>
                </a:solidFill>
                <a:highlight>
                  <a:srgbClr val="FFFFFF"/>
                </a:highlight>
                <a:latin typeface="Consolas" panose="020B0609020204030204" pitchFamily="49" charset="0"/>
              </a:rPr>
              <a:t> * (x - </a:t>
            </a:r>
            <a:r>
              <a:rPr lang="en-US" sz="1200" err="1">
                <a:solidFill>
                  <a:srgbClr val="000000"/>
                </a:solidFill>
                <a:highlight>
                  <a:srgbClr val="FFFFFF"/>
                </a:highlight>
                <a:latin typeface="Consolas" panose="020B0609020204030204" pitchFamily="49" charset="0"/>
              </a:rPr>
              <a:t>xmin</a:t>
            </a:r>
            <a:r>
              <a:rPr lang="en-US" sz="1200" smtClean="0">
                <a:solidFill>
                  <a:srgbClr val="000000"/>
                </a:solidFill>
                <a:highlight>
                  <a:srgbClr val="FFFFFF"/>
                </a:highlight>
                <a:latin typeface="Consolas" panose="020B0609020204030204" pitchFamily="49" charset="0"/>
              </a:rPr>
              <a:t>)); </a:t>
            </a:r>
            <a:r>
              <a:rPr lang="en-US" sz="1200">
                <a:solidFill>
                  <a:srgbClr val="000000"/>
                </a:solidFill>
                <a:highlight>
                  <a:srgbClr val="FFFFFF"/>
                </a:highlight>
                <a:latin typeface="Consolas" panose="020B0609020204030204" pitchFamily="49" charset="0"/>
              </a:rPr>
              <a:t>}</a:t>
            </a:r>
          </a:p>
          <a:p>
            <a:endParaRPr lang="en-US" sz="1200">
              <a:solidFill>
                <a:srgbClr val="000000"/>
              </a:solidFill>
              <a:highlight>
                <a:srgbClr val="FFFFFF"/>
              </a:highlight>
              <a:latin typeface="Consolas" panose="020B0609020204030204" pitchFamily="49" charset="0"/>
            </a:endParaRPr>
          </a:p>
          <a:p>
            <a:r>
              <a:rPr lang="en-US" sz="1200" smtClean="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public</a:t>
            </a:r>
            <a:r>
              <a:rPr lang="en-US" sz="1200">
                <a:solidFill>
                  <a:srgbClr val="000000"/>
                </a:solidFill>
                <a:highlight>
                  <a:srgbClr val="FFFFFF"/>
                </a:highlight>
                <a:latin typeface="Consolas" panose="020B0609020204030204" pitchFamily="49" charset="0"/>
              </a:rPr>
              <a:t> </a:t>
            </a:r>
            <a:r>
              <a:rPr lang="en-US" sz="1200" err="1">
                <a:solidFill>
                  <a:srgbClr val="0000FF"/>
                </a:solidFill>
                <a:highlight>
                  <a:srgbClr val="FFFFFF"/>
                </a:highlight>
                <a:latin typeface="Consolas" panose="020B0609020204030204" pitchFamily="49" charset="0"/>
              </a:rPr>
              <a:t>int</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yY</a:t>
            </a:r>
            <a:r>
              <a:rPr lang="en-US" sz="1200">
                <a:solidFill>
                  <a:srgbClr val="000000"/>
                </a:solidFill>
                <a:highlight>
                  <a:srgbClr val="FFFFFF"/>
                </a:highlight>
                <a:latin typeface="Consolas" panose="020B0609020204030204" pitchFamily="49" charset="0"/>
              </a:rPr>
              <a:t>(</a:t>
            </a:r>
            <a:r>
              <a:rPr lang="en-US" sz="1200">
                <a:solidFill>
                  <a:srgbClr val="0000FF"/>
                </a:solidFill>
                <a:highlight>
                  <a:srgbClr val="FFFFFF"/>
                </a:highlight>
                <a:latin typeface="Consolas" panose="020B0609020204030204" pitchFamily="49" charset="0"/>
              </a:rPr>
              <a:t>double</a:t>
            </a:r>
            <a:r>
              <a:rPr lang="en-US" sz="1200">
                <a:solidFill>
                  <a:srgbClr val="000000"/>
                </a:solidFill>
                <a:highlight>
                  <a:srgbClr val="FFFFFF"/>
                </a:highlight>
                <a:latin typeface="Consolas" panose="020B0609020204030204" pitchFamily="49" charset="0"/>
              </a:rPr>
              <a:t> y</a:t>
            </a:r>
            <a:r>
              <a:rPr lang="en-US" sz="1200" smtClean="0">
                <a:solidFill>
                  <a:srgbClr val="000000"/>
                </a:solidFill>
                <a:highlight>
                  <a:srgbClr val="FFFFFF"/>
                </a:highlight>
                <a:latin typeface="Consolas" panose="020B0609020204030204" pitchFamily="49" charset="0"/>
              </a:rPr>
              <a:t>) { </a:t>
            </a:r>
            <a:r>
              <a:rPr lang="en-US" sz="1200">
                <a:solidFill>
                  <a:srgbClr val="0000FF"/>
                </a:solidFill>
                <a:highlight>
                  <a:srgbClr val="FFFFFF"/>
                </a:highlight>
                <a:latin typeface="Consolas" panose="020B0609020204030204" pitchFamily="49" charset="0"/>
              </a:rPr>
              <a:t>return</a:t>
            </a:r>
            <a:r>
              <a:rPr lang="en-US" sz="1200">
                <a:solidFill>
                  <a:srgbClr val="000000"/>
                </a:solidFill>
                <a:highlight>
                  <a:srgbClr val="FFFFFF"/>
                </a:highlight>
                <a:latin typeface="Consolas" panose="020B0609020204030204" pitchFamily="49" charset="0"/>
              </a:rPr>
              <a:t> (</a:t>
            </a:r>
            <a:r>
              <a:rPr lang="en-US" sz="1200" err="1">
                <a:solidFill>
                  <a:srgbClr val="0000FF"/>
                </a:solidFill>
                <a:highlight>
                  <a:srgbClr val="FFFFFF"/>
                </a:highlight>
                <a:latin typeface="Consolas" panose="020B0609020204030204" pitchFamily="49" charset="0"/>
              </a:rPr>
              <a:t>int</a:t>
            </a:r>
            <a:r>
              <a:rPr lang="en-US" sz="1200">
                <a:solidFill>
                  <a:srgbClr val="000000"/>
                </a:solidFill>
                <a:highlight>
                  <a:srgbClr val="FFFFFF"/>
                </a:highlight>
                <a:latin typeface="Consolas" panose="020B0609020204030204" pitchFamily="49" charset="0"/>
              </a:rPr>
              <a:t>)</a:t>
            </a:r>
            <a:r>
              <a:rPr lang="en-US" sz="1200" err="1">
                <a:solidFill>
                  <a:srgbClr val="2B91AF"/>
                </a:solidFill>
                <a:highlight>
                  <a:srgbClr val="FFFFFF"/>
                </a:highlight>
                <a:latin typeface="Consolas" panose="020B0609020204030204" pitchFamily="49" charset="0"/>
              </a:rPr>
              <a:t>Math</a:t>
            </a:r>
            <a:r>
              <a:rPr lang="en-US" sz="1200" err="1">
                <a:solidFill>
                  <a:srgbClr val="000000"/>
                </a:solidFill>
                <a:highlight>
                  <a:srgbClr val="FFFFFF"/>
                </a:highlight>
                <a:latin typeface="Consolas" panose="020B0609020204030204" pitchFamily="49" charset="0"/>
              </a:rPr>
              <a:t>.Round</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yFactor</a:t>
            </a:r>
            <a:r>
              <a:rPr lang="en-US" sz="1200">
                <a:solidFill>
                  <a:srgbClr val="000000"/>
                </a:solidFill>
                <a:highlight>
                  <a:srgbClr val="FFFFFF"/>
                </a:highlight>
                <a:latin typeface="Consolas" panose="020B0609020204030204" pitchFamily="49" charset="0"/>
              </a:rPr>
              <a:t> * (</a:t>
            </a:r>
            <a:r>
              <a:rPr lang="en-US" sz="1200" err="1">
                <a:solidFill>
                  <a:srgbClr val="000000"/>
                </a:solidFill>
                <a:highlight>
                  <a:srgbClr val="FFFFFF"/>
                </a:highlight>
                <a:latin typeface="Consolas" panose="020B0609020204030204" pitchFamily="49" charset="0"/>
              </a:rPr>
              <a:t>ymax</a:t>
            </a:r>
            <a:r>
              <a:rPr lang="en-US" sz="1200">
                <a:solidFill>
                  <a:srgbClr val="000000"/>
                </a:solidFill>
                <a:highlight>
                  <a:srgbClr val="FFFFFF"/>
                </a:highlight>
                <a:latin typeface="Consolas" panose="020B0609020204030204" pitchFamily="49" charset="0"/>
              </a:rPr>
              <a:t> - y</a:t>
            </a:r>
            <a:r>
              <a:rPr lang="en-US" sz="1200" smtClean="0">
                <a:solidFill>
                  <a:srgbClr val="000000"/>
                </a:solidFill>
                <a:highlight>
                  <a:srgbClr val="FFFFFF"/>
                </a:highlight>
                <a:latin typeface="Consolas" panose="020B0609020204030204" pitchFamily="49" charset="0"/>
              </a:rPr>
              <a:t>)); </a:t>
            </a:r>
            <a:r>
              <a:rPr lang="en-US" sz="1200">
                <a:solidFill>
                  <a:srgbClr val="000000"/>
                </a:solidFill>
                <a:highlight>
                  <a:srgbClr val="FFFFFF"/>
                </a:highlight>
                <a:latin typeface="Consolas" panose="020B0609020204030204" pitchFamily="49" charset="0"/>
              </a:rPr>
              <a:t>}</a:t>
            </a:r>
          </a:p>
          <a:p>
            <a:endParaRPr lang="en-US" sz="1200">
              <a:solidFill>
                <a:srgbClr val="000000"/>
              </a:solidFill>
              <a:highlight>
                <a:srgbClr val="FFFFFF"/>
              </a:highlight>
              <a:latin typeface="Consolas" panose="020B0609020204030204" pitchFamily="49" charset="0"/>
            </a:endParaRPr>
          </a:p>
          <a:p>
            <a:r>
              <a:rPr lang="fr-FR" sz="1200" smtClean="0">
                <a:solidFill>
                  <a:srgbClr val="000000"/>
                </a:solidFill>
                <a:highlight>
                  <a:srgbClr val="FFFFFF"/>
                </a:highlight>
                <a:latin typeface="Consolas" panose="020B0609020204030204" pitchFamily="49" charset="0"/>
              </a:rPr>
              <a:t>    </a:t>
            </a:r>
            <a:r>
              <a:rPr lang="fr-FR" sz="1200">
                <a:solidFill>
                  <a:srgbClr val="0000FF"/>
                </a:solidFill>
                <a:highlight>
                  <a:srgbClr val="FFFFFF"/>
                </a:highlight>
                <a:latin typeface="Consolas" panose="020B0609020204030204" pitchFamily="49" charset="0"/>
              </a:rPr>
              <a:t>public</a:t>
            </a:r>
            <a:r>
              <a:rPr lang="fr-FR" sz="1200">
                <a:solidFill>
                  <a:srgbClr val="000000"/>
                </a:solidFill>
                <a:highlight>
                  <a:srgbClr val="FFFFFF"/>
                </a:highlight>
                <a:latin typeface="Consolas" panose="020B0609020204030204" pitchFamily="49" charset="0"/>
              </a:rPr>
              <a:t> </a:t>
            </a:r>
            <a:r>
              <a:rPr lang="fr-FR" sz="1200" err="1">
                <a:solidFill>
                  <a:srgbClr val="0000FF"/>
                </a:solidFill>
                <a:highlight>
                  <a:srgbClr val="FFFFFF"/>
                </a:highlight>
                <a:latin typeface="Consolas" panose="020B0609020204030204" pitchFamily="49" charset="0"/>
              </a:rPr>
              <a:t>void</a:t>
            </a:r>
            <a:r>
              <a:rPr lang="fr-FR" sz="1200">
                <a:solidFill>
                  <a:srgbClr val="000000"/>
                </a:solidFill>
                <a:highlight>
                  <a:srgbClr val="FFFFFF"/>
                </a:highlight>
                <a:latin typeface="Consolas" panose="020B0609020204030204" pitchFamily="49" charset="0"/>
              </a:rPr>
              <a:t> </a:t>
            </a:r>
            <a:r>
              <a:rPr lang="fr-FR" sz="1200" err="1">
                <a:solidFill>
                  <a:srgbClr val="000000"/>
                </a:solidFill>
                <a:highlight>
                  <a:srgbClr val="FFFFFF"/>
                </a:highlight>
                <a:latin typeface="Consolas" panose="020B0609020204030204" pitchFamily="49" charset="0"/>
              </a:rPr>
              <a:t>drawCircle</a:t>
            </a:r>
            <a:r>
              <a:rPr lang="fr-FR" sz="1200">
                <a:solidFill>
                  <a:srgbClr val="000000"/>
                </a:solidFill>
                <a:highlight>
                  <a:srgbClr val="FFFFFF"/>
                </a:highlight>
                <a:latin typeface="Consolas" panose="020B0609020204030204" pitchFamily="49" charset="0"/>
              </a:rPr>
              <a:t>(</a:t>
            </a:r>
            <a:r>
              <a:rPr lang="fr-FR" sz="1200">
                <a:solidFill>
                  <a:srgbClr val="2B91AF"/>
                </a:solidFill>
                <a:highlight>
                  <a:srgbClr val="FFFFFF"/>
                </a:highlight>
                <a:latin typeface="Consolas" panose="020B0609020204030204" pitchFamily="49" charset="0"/>
              </a:rPr>
              <a:t>Graphics</a:t>
            </a:r>
            <a:r>
              <a:rPr lang="fr-FR" sz="1200">
                <a:solidFill>
                  <a:srgbClr val="000000"/>
                </a:solidFill>
                <a:highlight>
                  <a:srgbClr val="FFFFFF"/>
                </a:highlight>
                <a:latin typeface="Consolas" panose="020B0609020204030204" pitchFamily="49" charset="0"/>
              </a:rPr>
              <a:t> g, </a:t>
            </a:r>
            <a:r>
              <a:rPr lang="fr-FR" sz="1200" err="1">
                <a:solidFill>
                  <a:srgbClr val="2B91AF"/>
                </a:solidFill>
                <a:highlight>
                  <a:srgbClr val="FFFFFF"/>
                </a:highlight>
                <a:latin typeface="Consolas" panose="020B0609020204030204" pitchFamily="49" charset="0"/>
              </a:rPr>
              <a:t>Color</a:t>
            </a:r>
            <a:r>
              <a:rPr lang="fr-FR" sz="1200">
                <a:solidFill>
                  <a:srgbClr val="000000"/>
                </a:solidFill>
                <a:highlight>
                  <a:srgbClr val="FFFFFF"/>
                </a:highlight>
                <a:latin typeface="Consolas" panose="020B0609020204030204" pitchFamily="49" charset="0"/>
              </a:rPr>
              <a:t> c, </a:t>
            </a:r>
            <a:r>
              <a:rPr lang="fr-FR" sz="1200" err="1">
                <a:solidFill>
                  <a:srgbClr val="0000FF"/>
                </a:solidFill>
                <a:highlight>
                  <a:srgbClr val="FFFFFF"/>
                </a:highlight>
                <a:latin typeface="Consolas" panose="020B0609020204030204" pitchFamily="49" charset="0"/>
              </a:rPr>
              <a:t>int</a:t>
            </a:r>
            <a:r>
              <a:rPr lang="fr-FR" sz="1200">
                <a:solidFill>
                  <a:srgbClr val="000000"/>
                </a:solidFill>
                <a:highlight>
                  <a:srgbClr val="FFFFFF"/>
                </a:highlight>
                <a:latin typeface="Consolas" panose="020B0609020204030204" pitchFamily="49" charset="0"/>
              </a:rPr>
              <a:t> d, </a:t>
            </a:r>
            <a:r>
              <a:rPr lang="fr-FR" sz="1200">
                <a:solidFill>
                  <a:srgbClr val="0000FF"/>
                </a:solidFill>
                <a:highlight>
                  <a:srgbClr val="FFFFFF"/>
                </a:highlight>
                <a:latin typeface="Consolas" panose="020B0609020204030204" pitchFamily="49" charset="0"/>
              </a:rPr>
              <a:t>double</a:t>
            </a:r>
            <a:r>
              <a:rPr lang="fr-FR" sz="1200">
                <a:solidFill>
                  <a:srgbClr val="000000"/>
                </a:solidFill>
                <a:highlight>
                  <a:srgbClr val="FFFFFF"/>
                </a:highlight>
                <a:latin typeface="Consolas" panose="020B0609020204030204" pitchFamily="49" charset="0"/>
              </a:rPr>
              <a:t> </a:t>
            </a:r>
            <a:r>
              <a:rPr lang="fr-FR" sz="1200" err="1">
                <a:solidFill>
                  <a:srgbClr val="000000"/>
                </a:solidFill>
                <a:highlight>
                  <a:srgbClr val="FFFFFF"/>
                </a:highlight>
                <a:latin typeface="Consolas" panose="020B0609020204030204" pitchFamily="49" charset="0"/>
              </a:rPr>
              <a:t>center_x</a:t>
            </a:r>
            <a:r>
              <a:rPr lang="fr-FR" sz="1200">
                <a:solidFill>
                  <a:srgbClr val="000000"/>
                </a:solidFill>
                <a:highlight>
                  <a:srgbClr val="FFFFFF"/>
                </a:highlight>
                <a:latin typeface="Consolas" panose="020B0609020204030204" pitchFamily="49" charset="0"/>
              </a:rPr>
              <a:t>, </a:t>
            </a:r>
            <a:r>
              <a:rPr lang="fr-FR" sz="1200">
                <a:solidFill>
                  <a:srgbClr val="0000FF"/>
                </a:solidFill>
                <a:highlight>
                  <a:srgbClr val="FFFFFF"/>
                </a:highlight>
                <a:latin typeface="Consolas" panose="020B0609020204030204" pitchFamily="49" charset="0"/>
              </a:rPr>
              <a:t>double</a:t>
            </a:r>
            <a:r>
              <a:rPr lang="fr-FR" sz="1200">
                <a:solidFill>
                  <a:srgbClr val="000000"/>
                </a:solidFill>
                <a:highlight>
                  <a:srgbClr val="FFFFFF"/>
                </a:highlight>
                <a:latin typeface="Consolas" panose="020B0609020204030204" pitchFamily="49" charset="0"/>
              </a:rPr>
              <a:t> </a:t>
            </a:r>
            <a:r>
              <a:rPr lang="fr-FR" sz="1200" err="1">
                <a:solidFill>
                  <a:srgbClr val="000000"/>
                </a:solidFill>
                <a:highlight>
                  <a:srgbClr val="FFFFFF"/>
                </a:highlight>
                <a:latin typeface="Consolas" panose="020B0609020204030204" pitchFamily="49" charset="0"/>
              </a:rPr>
              <a:t>center_y</a:t>
            </a:r>
            <a:r>
              <a:rPr lang="fr-FR" sz="1200">
                <a:solidFill>
                  <a:srgbClr val="000000"/>
                </a:solidFill>
                <a:highlight>
                  <a:srgbClr val="FFFFFF"/>
                </a:highlight>
                <a:latin typeface="Consolas" panose="020B0609020204030204" pitchFamily="49" charset="0"/>
              </a:rPr>
              <a:t>, </a:t>
            </a:r>
            <a:r>
              <a:rPr lang="fr-FR" sz="1200">
                <a:solidFill>
                  <a:srgbClr val="0000FF"/>
                </a:solidFill>
                <a:highlight>
                  <a:srgbClr val="FFFFFF"/>
                </a:highlight>
                <a:latin typeface="Consolas" panose="020B0609020204030204" pitchFamily="49" charset="0"/>
              </a:rPr>
              <a:t>double</a:t>
            </a:r>
            <a:r>
              <a:rPr lang="fr-FR" sz="1200">
                <a:solidFill>
                  <a:srgbClr val="000000"/>
                </a:solidFill>
                <a:highlight>
                  <a:srgbClr val="FFFFFF"/>
                </a:highlight>
                <a:latin typeface="Consolas" panose="020B0609020204030204" pitchFamily="49" charset="0"/>
              </a:rPr>
              <a:t> radius</a:t>
            </a:r>
            <a:r>
              <a:rPr lang="fr-FR" sz="1200" smtClean="0">
                <a:solidFill>
                  <a:srgbClr val="000000"/>
                </a:solidFill>
                <a:highlight>
                  <a:srgbClr val="FFFFFF"/>
                </a:highlight>
                <a:latin typeface="Consolas" panose="020B0609020204030204" pitchFamily="49" charset="0"/>
              </a:rPr>
              <a:t>)</a:t>
            </a:r>
            <a:r>
              <a:rPr lang="en-US" sz="1200" smtClean="0">
                <a:solidFill>
                  <a:srgbClr val="000000"/>
                </a:solidFill>
                <a:highlight>
                  <a:srgbClr val="FFFFFF"/>
                </a:highlight>
                <a:latin typeface="Consolas" panose="020B0609020204030204" pitchFamily="49" charset="0"/>
              </a:rPr>
              <a:t> </a:t>
            </a:r>
            <a:r>
              <a:rPr lang="en-US" sz="1200">
                <a:solidFill>
                  <a:srgbClr val="000000"/>
                </a:solidFill>
                <a:highlight>
                  <a:srgbClr val="FFFFFF"/>
                </a:highlight>
                <a:latin typeface="Consolas" panose="020B0609020204030204" pitchFamily="49" charset="0"/>
              </a:rPr>
              <a:t>{</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g.DrawEllipse</a:t>
            </a:r>
            <a:r>
              <a:rPr lang="en-US" sz="1200">
                <a:solidFill>
                  <a:srgbClr val="000000"/>
                </a:solidFill>
                <a:highlight>
                  <a:srgbClr val="FFFFFF"/>
                </a:highlight>
                <a:latin typeface="Consolas" panose="020B0609020204030204" pitchFamily="49" charset="0"/>
              </a:rPr>
              <a:t>(</a:t>
            </a:r>
            <a:r>
              <a:rPr lang="en-US" sz="1200">
                <a:solidFill>
                  <a:srgbClr val="0000FF"/>
                </a:solidFill>
                <a:highlight>
                  <a:srgbClr val="FFFFFF"/>
                </a:highlight>
                <a:latin typeface="Consolas" panose="020B0609020204030204" pitchFamily="49" charset="0"/>
              </a:rPr>
              <a:t>new</a:t>
            </a:r>
            <a:r>
              <a:rPr lang="en-US" sz="1200">
                <a:solidFill>
                  <a:srgbClr val="000000"/>
                </a:solidFill>
                <a:highlight>
                  <a:srgbClr val="FFFFFF"/>
                </a:highlight>
                <a:latin typeface="Consolas" panose="020B0609020204030204" pitchFamily="49" charset="0"/>
              </a:rPr>
              <a:t> </a:t>
            </a:r>
            <a:r>
              <a:rPr lang="en-US" sz="1200">
                <a:solidFill>
                  <a:srgbClr val="2B91AF"/>
                </a:solidFill>
                <a:highlight>
                  <a:srgbClr val="FFFFFF"/>
                </a:highlight>
                <a:latin typeface="Consolas" panose="020B0609020204030204" pitchFamily="49" charset="0"/>
              </a:rPr>
              <a:t>Pen</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c,d</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xX</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center_x</a:t>
            </a:r>
            <a:r>
              <a:rPr lang="en-US" sz="1200">
                <a:solidFill>
                  <a:srgbClr val="000000"/>
                </a:solidFill>
                <a:highlight>
                  <a:srgbClr val="FFFFFF"/>
                </a:highlight>
                <a:latin typeface="Consolas" panose="020B0609020204030204" pitchFamily="49" charset="0"/>
              </a:rPr>
              <a:t> - radius), </a:t>
            </a:r>
            <a:r>
              <a:rPr lang="en-US" sz="1200" err="1">
                <a:solidFill>
                  <a:srgbClr val="000000"/>
                </a:solidFill>
                <a:highlight>
                  <a:srgbClr val="FFFFFF"/>
                </a:highlight>
                <a:latin typeface="Consolas" panose="020B0609020204030204" pitchFamily="49" charset="0"/>
              </a:rPr>
              <a:t>yY</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center_y</a:t>
            </a:r>
            <a:r>
              <a:rPr lang="en-US" sz="1200">
                <a:solidFill>
                  <a:srgbClr val="000000"/>
                </a:solidFill>
                <a:highlight>
                  <a:srgbClr val="FFFFFF"/>
                </a:highlight>
                <a:latin typeface="Consolas" panose="020B0609020204030204" pitchFamily="49" charset="0"/>
              </a:rPr>
              <a:t> + radius), 2 * </a:t>
            </a:r>
            <a:r>
              <a:rPr lang="en-US" sz="1200" err="1">
                <a:solidFill>
                  <a:srgbClr val="000000"/>
                </a:solidFill>
                <a:highlight>
                  <a:srgbClr val="FFFFFF"/>
                </a:highlight>
                <a:latin typeface="Consolas" panose="020B0609020204030204" pitchFamily="49" charset="0"/>
              </a:rPr>
              <a:t>xX</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xmin</a:t>
            </a:r>
            <a:r>
              <a:rPr lang="en-US" sz="1200">
                <a:solidFill>
                  <a:srgbClr val="000000"/>
                </a:solidFill>
                <a:highlight>
                  <a:srgbClr val="FFFFFF"/>
                </a:highlight>
                <a:latin typeface="Consolas" panose="020B0609020204030204" pitchFamily="49" charset="0"/>
              </a:rPr>
              <a:t> + radius), 2 * </a:t>
            </a:r>
            <a:r>
              <a:rPr lang="en-US" sz="1200" err="1">
                <a:solidFill>
                  <a:srgbClr val="000000"/>
                </a:solidFill>
                <a:highlight>
                  <a:srgbClr val="FFFFFF"/>
                </a:highlight>
                <a:latin typeface="Consolas" panose="020B0609020204030204" pitchFamily="49" charset="0"/>
              </a:rPr>
              <a:t>yY</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ymax</a:t>
            </a:r>
            <a:r>
              <a:rPr lang="en-US" sz="1200">
                <a:solidFill>
                  <a:srgbClr val="000000"/>
                </a:solidFill>
                <a:highlight>
                  <a:srgbClr val="FFFFFF"/>
                </a:highlight>
                <a:latin typeface="Consolas" panose="020B0609020204030204" pitchFamily="49" charset="0"/>
              </a:rPr>
              <a:t> - radius</a:t>
            </a:r>
            <a:r>
              <a:rPr lang="en-US" sz="1200" smtClean="0">
                <a:solidFill>
                  <a:srgbClr val="000000"/>
                </a:solidFill>
                <a:highlight>
                  <a:srgbClr val="FFFFFF"/>
                </a:highlight>
                <a:latin typeface="Consolas" panose="020B0609020204030204" pitchFamily="49" charset="0"/>
              </a:rPr>
              <a:t>)); </a:t>
            </a:r>
            <a:r>
              <a:rPr lang="en-US" sz="1200">
                <a:solidFill>
                  <a:srgbClr val="000000"/>
                </a:solidFill>
                <a:highlight>
                  <a:srgbClr val="FFFFFF"/>
                </a:highlight>
                <a:latin typeface="Consolas" panose="020B0609020204030204" pitchFamily="49" charset="0"/>
              </a:rPr>
              <a:t>}</a:t>
            </a:r>
          </a:p>
          <a:p>
            <a:endParaRPr lang="en-US" sz="1200">
              <a:solidFill>
                <a:srgbClr val="000000"/>
              </a:solidFill>
              <a:highlight>
                <a:srgbClr val="FFFFFF"/>
              </a:highlight>
              <a:latin typeface="Consolas" panose="020B0609020204030204" pitchFamily="49" charset="0"/>
            </a:endParaRPr>
          </a:p>
          <a:p>
            <a:r>
              <a:rPr lang="en-US" sz="1200" smtClean="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private</a:t>
            </a:r>
            <a:r>
              <a:rPr lang="en-US" sz="1200">
                <a:solidFill>
                  <a:srgbClr val="000000"/>
                </a:solidFill>
                <a:highlight>
                  <a:srgbClr val="FFFFFF"/>
                </a:highlight>
                <a:latin typeface="Consolas" panose="020B0609020204030204" pitchFamily="49" charset="0"/>
              </a:rPr>
              <a:t> </a:t>
            </a:r>
            <a:r>
              <a:rPr lang="en-US" sz="1200">
                <a:solidFill>
                  <a:srgbClr val="0000FF"/>
                </a:solidFill>
                <a:highlight>
                  <a:srgbClr val="FFFFFF"/>
                </a:highlight>
                <a:latin typeface="Consolas" panose="020B0609020204030204" pitchFamily="49" charset="0"/>
              </a:rPr>
              <a:t>void</a:t>
            </a:r>
            <a:r>
              <a:rPr lang="en-US" sz="1200">
                <a:solidFill>
                  <a:srgbClr val="000000"/>
                </a:solidFill>
                <a:highlight>
                  <a:srgbClr val="FFFFFF"/>
                </a:highlight>
                <a:latin typeface="Consolas" panose="020B0609020204030204" pitchFamily="49" charset="0"/>
              </a:rPr>
              <a:t> Form1_Paint(</a:t>
            </a:r>
            <a:r>
              <a:rPr lang="en-US" sz="1200">
                <a:solidFill>
                  <a:srgbClr val="0000FF"/>
                </a:solidFill>
                <a:highlight>
                  <a:srgbClr val="FFFFFF"/>
                </a:highlight>
                <a:latin typeface="Consolas" panose="020B0609020204030204" pitchFamily="49" charset="0"/>
              </a:rPr>
              <a:t>object</a:t>
            </a:r>
            <a:r>
              <a:rPr lang="en-US" sz="1200">
                <a:solidFill>
                  <a:srgbClr val="000000"/>
                </a:solidFill>
                <a:highlight>
                  <a:srgbClr val="FFFFFF"/>
                </a:highlight>
                <a:latin typeface="Consolas" panose="020B0609020204030204" pitchFamily="49" charset="0"/>
              </a:rPr>
              <a:t> sender, </a:t>
            </a:r>
            <a:r>
              <a:rPr lang="en-US" sz="1200" err="1">
                <a:solidFill>
                  <a:srgbClr val="2B91AF"/>
                </a:solidFill>
                <a:highlight>
                  <a:srgbClr val="FFFFFF"/>
                </a:highlight>
                <a:latin typeface="Consolas" panose="020B0609020204030204" pitchFamily="49" charset="0"/>
              </a:rPr>
              <a:t>PaintEventArgs</a:t>
            </a:r>
            <a:r>
              <a:rPr lang="en-US" sz="1200">
                <a:solidFill>
                  <a:srgbClr val="000000"/>
                </a:solidFill>
                <a:highlight>
                  <a:srgbClr val="FFFFFF"/>
                </a:highlight>
                <a:latin typeface="Consolas" panose="020B0609020204030204" pitchFamily="49" charset="0"/>
              </a:rPr>
              <a:t> e</a:t>
            </a:r>
            <a:r>
              <a:rPr lang="en-US" sz="1200" smtClean="0">
                <a:solidFill>
                  <a:srgbClr val="000000"/>
                </a:solidFill>
                <a:highlight>
                  <a:srgbClr val="FFFFFF"/>
                </a:highlight>
                <a:latin typeface="Consolas" panose="020B0609020204030204" pitchFamily="49" charset="0"/>
              </a:rPr>
              <a:t>) </a:t>
            </a:r>
            <a:r>
              <a:rPr lang="en-US" sz="1200">
                <a:solidFill>
                  <a:srgbClr val="000000"/>
                </a:solidFill>
                <a:highlight>
                  <a:srgbClr val="FFFFFF"/>
                </a:highlight>
                <a:latin typeface="Consolas" panose="020B0609020204030204" pitchFamily="49" charset="0"/>
              </a:rPr>
              <a:t>{</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ymax</a:t>
            </a:r>
            <a:r>
              <a:rPr lang="en-US" sz="1200">
                <a:solidFill>
                  <a:srgbClr val="000000"/>
                </a:solidFill>
                <a:highlight>
                  <a:srgbClr val="FFFFFF"/>
                </a:highlight>
                <a:latin typeface="Consolas" panose="020B0609020204030204" pitchFamily="49" charset="0"/>
              </a:rPr>
              <a:t> =  (xmax </a:t>
            </a:r>
            <a:r>
              <a:rPr lang="en-US" sz="1200" smtClean="0">
                <a:solidFill>
                  <a:srgbClr val="000000"/>
                </a:solidFill>
                <a:highlight>
                  <a:srgbClr val="FFFFFF"/>
                </a:highlight>
                <a:latin typeface="Consolas" panose="020B0609020204030204" pitchFamily="49" charset="0"/>
              </a:rPr>
              <a:t>– xmin) * </a:t>
            </a:r>
            <a:r>
              <a:rPr lang="en-US" sz="1200" smtClean="0">
                <a:solidFill>
                  <a:srgbClr val="0000FF"/>
                </a:solidFill>
                <a:highlight>
                  <a:srgbClr val="FFFFFF"/>
                </a:highlight>
                <a:latin typeface="Consolas" panose="020B0609020204030204" pitchFamily="49" charset="0"/>
              </a:rPr>
              <a:t>this</a:t>
            </a:r>
            <a:r>
              <a:rPr lang="en-US" sz="1200" smtClean="0">
                <a:solidFill>
                  <a:srgbClr val="000000"/>
                </a:solidFill>
                <a:highlight>
                  <a:srgbClr val="FFFFFF"/>
                </a:highlight>
                <a:latin typeface="Consolas" panose="020B0609020204030204" pitchFamily="49" charset="0"/>
              </a:rPr>
              <a:t>.ClientRectangle.Height </a:t>
            </a:r>
            <a:r>
              <a:rPr lang="en-US" sz="1200">
                <a:solidFill>
                  <a:srgbClr val="000000"/>
                </a:solidFill>
                <a:highlight>
                  <a:srgbClr val="FFFFFF"/>
                </a:highlight>
                <a:latin typeface="Consolas" panose="020B0609020204030204" pitchFamily="49" charset="0"/>
              </a:rPr>
              <a:t>/ </a:t>
            </a:r>
            <a:r>
              <a:rPr lang="en-US" sz="1200" smtClean="0">
                <a:solidFill>
                  <a:srgbClr val="0000FF"/>
                </a:solidFill>
                <a:highlight>
                  <a:srgbClr val="FFFFFF"/>
                </a:highlight>
                <a:latin typeface="Consolas" panose="020B0609020204030204" pitchFamily="49" charset="0"/>
              </a:rPr>
              <a:t>this</a:t>
            </a:r>
            <a:r>
              <a:rPr lang="en-US" sz="1200" smtClean="0">
                <a:solidFill>
                  <a:srgbClr val="000000"/>
                </a:solidFill>
                <a:highlight>
                  <a:srgbClr val="FFFFFF"/>
                </a:highlight>
                <a:latin typeface="Consolas" panose="020B0609020204030204" pitchFamily="49" charset="0"/>
              </a:rPr>
              <a:t>.ClientRectangle.Width;</a:t>
            </a:r>
            <a:endParaRPr lang="en-US" sz="1200">
              <a:solidFill>
                <a:srgbClr val="000000"/>
              </a:solidFill>
              <a:highlight>
                <a:srgbClr val="FFFFFF"/>
              </a:highlight>
              <a:latin typeface="Consolas" panose="020B0609020204030204" pitchFamily="49" charset="0"/>
            </a:endParaRP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xFactor</a:t>
            </a:r>
            <a:r>
              <a:rPr lang="en-US" sz="1200">
                <a:solidFill>
                  <a:srgbClr val="000000"/>
                </a:solidFill>
                <a:highlight>
                  <a:srgbClr val="FFFFFF"/>
                </a:highlight>
                <a:latin typeface="Consolas" panose="020B0609020204030204" pitchFamily="49" charset="0"/>
              </a:rPr>
              <a:t> = </a:t>
            </a:r>
            <a:r>
              <a:rPr lang="en-US" sz="1200" smtClean="0">
                <a:solidFill>
                  <a:srgbClr val="0000FF"/>
                </a:solidFill>
                <a:highlight>
                  <a:srgbClr val="FFFFFF"/>
                </a:highlight>
                <a:latin typeface="Consolas" panose="020B0609020204030204" pitchFamily="49" charset="0"/>
              </a:rPr>
              <a:t>this</a:t>
            </a:r>
            <a:r>
              <a:rPr lang="en-US" sz="1200" smtClean="0">
                <a:solidFill>
                  <a:srgbClr val="000000"/>
                </a:solidFill>
                <a:highlight>
                  <a:srgbClr val="FFFFFF"/>
                </a:highlight>
                <a:latin typeface="Consolas" panose="020B0609020204030204" pitchFamily="49" charset="0"/>
              </a:rPr>
              <a:t>.ClientRectangle.Width </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xmax</a:t>
            </a:r>
            <a:r>
              <a:rPr lang="en-US" sz="1200">
                <a:solidFill>
                  <a:srgbClr val="000000"/>
                </a:solidFill>
                <a:highlight>
                  <a:srgbClr val="FFFFFF"/>
                </a:highlight>
                <a:latin typeface="Consolas" panose="020B0609020204030204" pitchFamily="49" charset="0"/>
              </a:rPr>
              <a:t> - </a:t>
            </a:r>
            <a:r>
              <a:rPr lang="en-US" sz="1200" err="1">
                <a:solidFill>
                  <a:srgbClr val="000000"/>
                </a:solidFill>
                <a:highlight>
                  <a:srgbClr val="FFFFFF"/>
                </a:highlight>
                <a:latin typeface="Consolas" panose="020B0609020204030204" pitchFamily="49" charset="0"/>
              </a:rPr>
              <a:t>xmin</a:t>
            </a:r>
            <a:r>
              <a:rPr lang="en-US" sz="1200">
                <a:solidFill>
                  <a:srgbClr val="000000"/>
                </a:solidFill>
                <a:highlight>
                  <a:srgbClr val="FFFFFF"/>
                </a:highlight>
                <a:latin typeface="Consolas" panose="020B0609020204030204" pitchFamily="49" charset="0"/>
              </a:rPr>
              <a:t>);</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yFactor</a:t>
            </a:r>
            <a:r>
              <a:rPr lang="en-US" sz="1200">
                <a:solidFill>
                  <a:srgbClr val="000000"/>
                </a:solidFill>
                <a:highlight>
                  <a:srgbClr val="FFFFFF"/>
                </a:highlight>
                <a:latin typeface="Consolas" panose="020B0609020204030204" pitchFamily="49" charset="0"/>
              </a:rPr>
              <a:t> = </a:t>
            </a:r>
            <a:r>
              <a:rPr lang="en-US" sz="1200" smtClean="0">
                <a:solidFill>
                  <a:srgbClr val="0000FF"/>
                </a:solidFill>
                <a:highlight>
                  <a:srgbClr val="FFFFFF"/>
                </a:highlight>
                <a:latin typeface="Consolas" panose="020B0609020204030204" pitchFamily="49" charset="0"/>
              </a:rPr>
              <a:t>this</a:t>
            </a:r>
            <a:r>
              <a:rPr lang="en-US" sz="1200" smtClean="0">
                <a:solidFill>
                  <a:srgbClr val="000000"/>
                </a:solidFill>
                <a:highlight>
                  <a:srgbClr val="FFFFFF"/>
                </a:highlight>
                <a:latin typeface="Consolas" panose="020B0609020204030204" pitchFamily="49" charset="0"/>
              </a:rPr>
              <a:t>.ClientRectangle.Height </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ymax</a:t>
            </a:r>
            <a:r>
              <a:rPr lang="en-US" sz="1200">
                <a:solidFill>
                  <a:srgbClr val="000000"/>
                </a:solidFill>
                <a:highlight>
                  <a:srgbClr val="FFFFFF"/>
                </a:highlight>
                <a:latin typeface="Consolas" panose="020B0609020204030204" pitchFamily="49" charset="0"/>
              </a:rPr>
              <a:t> - </a:t>
            </a:r>
            <a:r>
              <a:rPr lang="en-US" sz="1200" err="1">
                <a:solidFill>
                  <a:srgbClr val="000000"/>
                </a:solidFill>
                <a:highlight>
                  <a:srgbClr val="FFFFFF"/>
                </a:highlight>
                <a:latin typeface="Consolas" panose="020B0609020204030204" pitchFamily="49" charset="0"/>
              </a:rPr>
              <a:t>ymin</a:t>
            </a:r>
            <a:r>
              <a:rPr lang="en-US" sz="1200">
                <a:solidFill>
                  <a:srgbClr val="000000"/>
                </a:solidFill>
                <a:highlight>
                  <a:srgbClr val="FFFFFF"/>
                </a:highlight>
                <a:latin typeface="Consolas" panose="020B0609020204030204" pitchFamily="49" charset="0"/>
              </a:rPr>
              <a:t>);</a:t>
            </a:r>
          </a:p>
          <a:p>
            <a:r>
              <a:rPr lang="en-US" sz="1200" smtClean="0">
                <a:solidFill>
                  <a:srgbClr val="000000"/>
                </a:solidFill>
                <a:highlight>
                  <a:srgbClr val="FFFFFF"/>
                </a:highlight>
                <a:latin typeface="Consolas" panose="020B0609020204030204" pitchFamily="49" charset="0"/>
              </a:rPr>
              <a:t>        </a:t>
            </a:r>
            <a:r>
              <a:rPr lang="en-US" sz="1200">
                <a:solidFill>
                  <a:srgbClr val="2B91AF"/>
                </a:solidFill>
                <a:highlight>
                  <a:srgbClr val="FFFFFF"/>
                </a:highlight>
                <a:latin typeface="Consolas" panose="020B0609020204030204" pitchFamily="49" charset="0"/>
              </a:rPr>
              <a:t>Graphics</a:t>
            </a:r>
            <a:r>
              <a:rPr lang="en-US" sz="1200">
                <a:solidFill>
                  <a:srgbClr val="000000"/>
                </a:solidFill>
                <a:highlight>
                  <a:srgbClr val="FFFFFF"/>
                </a:highlight>
                <a:latin typeface="Consolas" panose="020B0609020204030204" pitchFamily="49" charset="0"/>
              </a:rPr>
              <a:t> g = </a:t>
            </a:r>
            <a:r>
              <a:rPr lang="en-US" sz="1200" err="1">
                <a:solidFill>
                  <a:srgbClr val="000000"/>
                </a:solidFill>
                <a:highlight>
                  <a:srgbClr val="FFFFFF"/>
                </a:highlight>
                <a:latin typeface="Consolas" panose="020B0609020204030204" pitchFamily="49" charset="0"/>
              </a:rPr>
              <a:t>e.Graphics</a:t>
            </a:r>
            <a:r>
              <a:rPr lang="en-US" sz="1200">
                <a:solidFill>
                  <a:srgbClr val="000000"/>
                </a:solidFill>
                <a:highlight>
                  <a:srgbClr val="FFFFFF"/>
                </a:highlight>
                <a:latin typeface="Consolas" panose="020B0609020204030204" pitchFamily="49" charset="0"/>
              </a:rPr>
              <a:t>;</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g.Clear</a:t>
            </a:r>
            <a:r>
              <a:rPr lang="en-US" sz="1200">
                <a:solidFill>
                  <a:srgbClr val="000000"/>
                </a:solidFill>
                <a:highlight>
                  <a:srgbClr val="FFFFFF"/>
                </a:highlight>
                <a:latin typeface="Consolas" panose="020B0609020204030204" pitchFamily="49" charset="0"/>
              </a:rPr>
              <a:t>(</a:t>
            </a:r>
            <a:r>
              <a:rPr lang="en-US" sz="1200" err="1">
                <a:solidFill>
                  <a:srgbClr val="2B91AF"/>
                </a:solidFill>
                <a:highlight>
                  <a:srgbClr val="FFFFFF"/>
                </a:highlight>
                <a:latin typeface="Consolas" panose="020B0609020204030204" pitchFamily="49" charset="0"/>
              </a:rPr>
              <a:t>Color</a:t>
            </a:r>
            <a:r>
              <a:rPr lang="en-US" sz="1200" err="1">
                <a:solidFill>
                  <a:srgbClr val="000000"/>
                </a:solidFill>
                <a:highlight>
                  <a:srgbClr val="FFFFFF"/>
                </a:highlight>
                <a:latin typeface="Consolas" panose="020B0609020204030204" pitchFamily="49" charset="0"/>
              </a:rPr>
              <a:t>.Cornsilk</a:t>
            </a:r>
            <a:r>
              <a:rPr lang="en-US" sz="1200">
                <a:solidFill>
                  <a:srgbClr val="000000"/>
                </a:solidFill>
                <a:highlight>
                  <a:srgbClr val="FFFFFF"/>
                </a:highlight>
                <a:latin typeface="Consolas" panose="020B0609020204030204" pitchFamily="49" charset="0"/>
              </a:rPr>
              <a:t>);</a:t>
            </a:r>
          </a:p>
          <a:p>
            <a:r>
              <a:rPr lang="fr-FR" sz="1200" smtClean="0">
                <a:solidFill>
                  <a:srgbClr val="000000"/>
                </a:solidFill>
                <a:highlight>
                  <a:srgbClr val="FFFFFF"/>
                </a:highlight>
                <a:latin typeface="Consolas" panose="020B0609020204030204" pitchFamily="49" charset="0"/>
              </a:rPr>
              <a:t>        </a:t>
            </a:r>
            <a:r>
              <a:rPr lang="fr-FR" sz="1200">
                <a:solidFill>
                  <a:srgbClr val="2B91AF"/>
                </a:solidFill>
                <a:highlight>
                  <a:srgbClr val="FFFFFF"/>
                </a:highlight>
                <a:latin typeface="Consolas" panose="020B0609020204030204" pitchFamily="49" charset="0"/>
              </a:rPr>
              <a:t>Font</a:t>
            </a:r>
            <a:r>
              <a:rPr lang="fr-FR" sz="1200">
                <a:solidFill>
                  <a:srgbClr val="000000"/>
                </a:solidFill>
                <a:highlight>
                  <a:srgbClr val="FFFFFF"/>
                </a:highlight>
                <a:latin typeface="Consolas" panose="020B0609020204030204" pitchFamily="49" charset="0"/>
              </a:rPr>
              <a:t> </a:t>
            </a:r>
            <a:r>
              <a:rPr lang="fr-FR" sz="1200" err="1">
                <a:solidFill>
                  <a:srgbClr val="000000"/>
                </a:solidFill>
                <a:highlight>
                  <a:srgbClr val="FFFFFF"/>
                </a:highlight>
                <a:latin typeface="Consolas" panose="020B0609020204030204" pitchFamily="49" charset="0"/>
              </a:rPr>
              <a:t>fn</a:t>
            </a:r>
            <a:r>
              <a:rPr lang="fr-FR" sz="1200">
                <a:solidFill>
                  <a:srgbClr val="000000"/>
                </a:solidFill>
                <a:highlight>
                  <a:srgbClr val="FFFFFF"/>
                </a:highlight>
                <a:latin typeface="Consolas" panose="020B0609020204030204" pitchFamily="49" charset="0"/>
              </a:rPr>
              <a:t> = </a:t>
            </a:r>
            <a:r>
              <a:rPr lang="fr-FR" sz="1200">
                <a:solidFill>
                  <a:srgbClr val="0000FF"/>
                </a:solidFill>
                <a:highlight>
                  <a:srgbClr val="FFFFFF"/>
                </a:highlight>
                <a:latin typeface="Consolas" panose="020B0609020204030204" pitchFamily="49" charset="0"/>
              </a:rPr>
              <a:t>new</a:t>
            </a:r>
            <a:r>
              <a:rPr lang="fr-FR" sz="1200">
                <a:solidFill>
                  <a:srgbClr val="000000"/>
                </a:solidFill>
                <a:highlight>
                  <a:srgbClr val="FFFFFF"/>
                </a:highlight>
                <a:latin typeface="Consolas" panose="020B0609020204030204" pitchFamily="49" charset="0"/>
              </a:rPr>
              <a:t> </a:t>
            </a:r>
            <a:r>
              <a:rPr lang="fr-FR" sz="1200">
                <a:solidFill>
                  <a:srgbClr val="2B91AF"/>
                </a:solidFill>
                <a:highlight>
                  <a:srgbClr val="FFFFFF"/>
                </a:highlight>
                <a:latin typeface="Consolas" panose="020B0609020204030204" pitchFamily="49" charset="0"/>
              </a:rPr>
              <a:t>Font</a:t>
            </a:r>
            <a:r>
              <a:rPr lang="fr-FR" sz="1200">
                <a:solidFill>
                  <a:srgbClr val="000000"/>
                </a:solidFill>
                <a:highlight>
                  <a:srgbClr val="FFFFFF"/>
                </a:highlight>
                <a:latin typeface="Consolas" panose="020B0609020204030204" pitchFamily="49" charset="0"/>
              </a:rPr>
              <a:t>(</a:t>
            </a:r>
            <a:r>
              <a:rPr lang="fr-FR" sz="1200">
                <a:solidFill>
                  <a:srgbClr val="A31515"/>
                </a:solidFill>
                <a:highlight>
                  <a:srgbClr val="FFFFFF"/>
                </a:highlight>
                <a:latin typeface="Consolas" panose="020B0609020204030204" pitchFamily="49" charset="0"/>
              </a:rPr>
              <a:t>"Consolas"</a:t>
            </a:r>
            <a:r>
              <a:rPr lang="fr-FR" sz="1200">
                <a:solidFill>
                  <a:srgbClr val="000000"/>
                </a:solidFill>
                <a:highlight>
                  <a:srgbClr val="FFFFFF"/>
                </a:highlight>
                <a:latin typeface="Consolas" panose="020B0609020204030204" pitchFamily="49" charset="0"/>
              </a:rPr>
              <a:t>, 14, </a:t>
            </a:r>
            <a:r>
              <a:rPr lang="fr-FR" sz="1200" err="1">
                <a:solidFill>
                  <a:srgbClr val="2B91AF"/>
                </a:solidFill>
                <a:highlight>
                  <a:srgbClr val="FFFFFF"/>
                </a:highlight>
                <a:latin typeface="Consolas" panose="020B0609020204030204" pitchFamily="49" charset="0"/>
              </a:rPr>
              <a:t>FontStyle</a:t>
            </a:r>
            <a:r>
              <a:rPr lang="fr-FR" sz="1200" err="1">
                <a:solidFill>
                  <a:srgbClr val="000000"/>
                </a:solidFill>
                <a:highlight>
                  <a:srgbClr val="FFFFFF"/>
                </a:highlight>
                <a:latin typeface="Consolas" panose="020B0609020204030204" pitchFamily="49" charset="0"/>
              </a:rPr>
              <a:t>.Italic</a:t>
            </a:r>
            <a:r>
              <a:rPr lang="fr-FR" sz="1200">
                <a:solidFill>
                  <a:srgbClr val="000000"/>
                </a:solidFill>
                <a:highlight>
                  <a:srgbClr val="FFFFFF"/>
                </a:highlight>
                <a:latin typeface="Consolas" panose="020B0609020204030204" pitchFamily="49" charset="0"/>
              </a:rPr>
              <a:t>);</a:t>
            </a:r>
          </a:p>
          <a:p>
            <a:r>
              <a:rPr lang="en-US" sz="1200" smtClean="0">
                <a:solidFill>
                  <a:srgbClr val="000000"/>
                </a:solidFill>
                <a:highlight>
                  <a:srgbClr val="FFFFFF"/>
                </a:highlight>
                <a:latin typeface="Consolas" panose="020B0609020204030204" pitchFamily="49" charset="0"/>
              </a:rPr>
              <a:t>        </a:t>
            </a:r>
            <a:r>
              <a:rPr lang="en-US" sz="1200">
                <a:solidFill>
                  <a:srgbClr val="2B91AF"/>
                </a:solidFill>
                <a:highlight>
                  <a:srgbClr val="FFFFFF"/>
                </a:highlight>
                <a:latin typeface="Consolas" panose="020B0609020204030204" pitchFamily="49" charset="0"/>
              </a:rPr>
              <a:t>Brush</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br</a:t>
            </a:r>
            <a:r>
              <a:rPr lang="en-US" sz="1200">
                <a:solidFill>
                  <a:srgbClr val="000000"/>
                </a:solidFill>
                <a:highlight>
                  <a:srgbClr val="FFFFFF"/>
                </a:highlight>
                <a:latin typeface="Consolas" panose="020B0609020204030204" pitchFamily="49" charset="0"/>
              </a:rPr>
              <a:t> = </a:t>
            </a:r>
            <a:r>
              <a:rPr lang="en-US" sz="1200">
                <a:solidFill>
                  <a:srgbClr val="0000FF"/>
                </a:solidFill>
                <a:highlight>
                  <a:srgbClr val="FFFFFF"/>
                </a:highlight>
                <a:latin typeface="Consolas" panose="020B0609020204030204" pitchFamily="49" charset="0"/>
              </a:rPr>
              <a:t>new</a:t>
            </a:r>
            <a:r>
              <a:rPr lang="en-US" sz="1200">
                <a:solidFill>
                  <a:srgbClr val="000000"/>
                </a:solidFill>
                <a:highlight>
                  <a:srgbClr val="FFFFFF"/>
                </a:highlight>
                <a:latin typeface="Consolas" panose="020B0609020204030204" pitchFamily="49" charset="0"/>
              </a:rPr>
              <a:t> </a:t>
            </a:r>
            <a:r>
              <a:rPr lang="en-US" sz="1200" err="1">
                <a:solidFill>
                  <a:srgbClr val="2B91AF"/>
                </a:solidFill>
                <a:highlight>
                  <a:srgbClr val="FFFFFF"/>
                </a:highlight>
                <a:latin typeface="Consolas" panose="020B0609020204030204" pitchFamily="49" charset="0"/>
              </a:rPr>
              <a:t>SolidBrush</a:t>
            </a:r>
            <a:r>
              <a:rPr lang="en-US" sz="1200">
                <a:solidFill>
                  <a:srgbClr val="000000"/>
                </a:solidFill>
                <a:highlight>
                  <a:srgbClr val="FFFFFF"/>
                </a:highlight>
                <a:latin typeface="Consolas" panose="020B0609020204030204" pitchFamily="49" charset="0"/>
              </a:rPr>
              <a:t>(</a:t>
            </a:r>
            <a:r>
              <a:rPr lang="en-US" sz="1200" err="1">
                <a:solidFill>
                  <a:srgbClr val="2B91AF"/>
                </a:solidFill>
                <a:highlight>
                  <a:srgbClr val="FFFFFF"/>
                </a:highlight>
                <a:latin typeface="Consolas" panose="020B0609020204030204" pitchFamily="49" charset="0"/>
              </a:rPr>
              <a:t>Color</a:t>
            </a:r>
            <a:r>
              <a:rPr lang="en-US" sz="1200" err="1">
                <a:solidFill>
                  <a:srgbClr val="000000"/>
                </a:solidFill>
                <a:highlight>
                  <a:srgbClr val="FFFFFF"/>
                </a:highlight>
                <a:latin typeface="Consolas" panose="020B0609020204030204" pitchFamily="49" charset="0"/>
              </a:rPr>
              <a:t>.Blue</a:t>
            </a:r>
            <a:r>
              <a:rPr lang="en-US" sz="1200">
                <a:solidFill>
                  <a:srgbClr val="000000"/>
                </a:solidFill>
                <a:highlight>
                  <a:srgbClr val="FFFFFF"/>
                </a:highlight>
                <a:latin typeface="Consolas" panose="020B0609020204030204" pitchFamily="49" charset="0"/>
              </a:rPr>
              <a:t>);</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g.DrawString</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ymax.ToString</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fn</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br</a:t>
            </a:r>
            <a:r>
              <a:rPr lang="en-US" sz="1200">
                <a:solidFill>
                  <a:srgbClr val="000000"/>
                </a:solidFill>
                <a:highlight>
                  <a:srgbClr val="FFFFFF"/>
                </a:highlight>
                <a:latin typeface="Consolas" panose="020B0609020204030204" pitchFamily="49" charset="0"/>
              </a:rPr>
              <a:t>, 10, 10);</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g.DrawString</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xX</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xmin</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ToString</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fn</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br</a:t>
            </a:r>
            <a:r>
              <a:rPr lang="en-US" sz="1200">
                <a:solidFill>
                  <a:srgbClr val="000000"/>
                </a:solidFill>
                <a:highlight>
                  <a:srgbClr val="FFFFFF"/>
                </a:highlight>
                <a:latin typeface="Consolas" panose="020B0609020204030204" pitchFamily="49" charset="0"/>
              </a:rPr>
              <a:t>, 10, 40);</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g.DrawString</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yY</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ymax</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ToString</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fn</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br</a:t>
            </a:r>
            <a:r>
              <a:rPr lang="en-US" sz="1200">
                <a:solidFill>
                  <a:srgbClr val="000000"/>
                </a:solidFill>
                <a:highlight>
                  <a:srgbClr val="FFFFFF"/>
                </a:highlight>
                <a:latin typeface="Consolas" panose="020B0609020204030204" pitchFamily="49" charset="0"/>
              </a:rPr>
              <a:t>, 10, 70);</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g.DrawLine</a:t>
            </a:r>
            <a:r>
              <a:rPr lang="en-US" sz="1200">
                <a:solidFill>
                  <a:srgbClr val="000000"/>
                </a:solidFill>
                <a:highlight>
                  <a:srgbClr val="FFFFFF"/>
                </a:highlight>
                <a:latin typeface="Consolas" panose="020B0609020204030204" pitchFamily="49" charset="0"/>
              </a:rPr>
              <a:t>(</a:t>
            </a:r>
            <a:r>
              <a:rPr lang="en-US" sz="1200">
                <a:solidFill>
                  <a:srgbClr val="0000FF"/>
                </a:solidFill>
                <a:highlight>
                  <a:srgbClr val="FFFFFF"/>
                </a:highlight>
                <a:latin typeface="Consolas" panose="020B0609020204030204" pitchFamily="49" charset="0"/>
              </a:rPr>
              <a:t>new</a:t>
            </a:r>
            <a:r>
              <a:rPr lang="en-US" sz="1200">
                <a:solidFill>
                  <a:srgbClr val="000000"/>
                </a:solidFill>
                <a:highlight>
                  <a:srgbClr val="FFFFFF"/>
                </a:highlight>
                <a:latin typeface="Consolas" panose="020B0609020204030204" pitchFamily="49" charset="0"/>
              </a:rPr>
              <a:t> </a:t>
            </a:r>
            <a:r>
              <a:rPr lang="en-US" sz="1200">
                <a:solidFill>
                  <a:srgbClr val="2B91AF"/>
                </a:solidFill>
                <a:highlight>
                  <a:srgbClr val="FFFFFF"/>
                </a:highlight>
                <a:latin typeface="Consolas" panose="020B0609020204030204" pitchFamily="49" charset="0"/>
              </a:rPr>
              <a:t>Pen</a:t>
            </a:r>
            <a:r>
              <a:rPr lang="en-US" sz="1200">
                <a:solidFill>
                  <a:srgbClr val="000000"/>
                </a:solidFill>
                <a:highlight>
                  <a:srgbClr val="FFFFFF"/>
                </a:highlight>
                <a:latin typeface="Consolas" panose="020B0609020204030204" pitchFamily="49" charset="0"/>
              </a:rPr>
              <a:t>(</a:t>
            </a:r>
            <a:r>
              <a:rPr lang="en-US" sz="1200" err="1">
                <a:solidFill>
                  <a:srgbClr val="2B91AF"/>
                </a:solidFill>
                <a:highlight>
                  <a:srgbClr val="FFFFFF"/>
                </a:highlight>
                <a:latin typeface="Consolas" panose="020B0609020204030204" pitchFamily="49" charset="0"/>
              </a:rPr>
              <a:t>Color</a:t>
            </a:r>
            <a:r>
              <a:rPr lang="en-US" sz="1200" err="1">
                <a:solidFill>
                  <a:srgbClr val="000000"/>
                </a:solidFill>
                <a:highlight>
                  <a:srgbClr val="FFFFFF"/>
                </a:highlight>
                <a:latin typeface="Consolas" panose="020B0609020204030204" pitchFamily="49" charset="0"/>
              </a:rPr>
              <a:t>.Black</a:t>
            </a:r>
            <a:r>
              <a:rPr lang="en-US" sz="1200">
                <a:solidFill>
                  <a:srgbClr val="000000"/>
                </a:solidFill>
                <a:highlight>
                  <a:srgbClr val="FFFFFF"/>
                </a:highlight>
                <a:latin typeface="Consolas" panose="020B0609020204030204" pitchFamily="49" charset="0"/>
              </a:rPr>
              <a:t>, 1), </a:t>
            </a:r>
            <a:r>
              <a:rPr lang="en-US" sz="1200" err="1">
                <a:solidFill>
                  <a:srgbClr val="000000"/>
                </a:solidFill>
                <a:highlight>
                  <a:srgbClr val="FFFFFF"/>
                </a:highlight>
                <a:latin typeface="Consolas" panose="020B0609020204030204" pitchFamily="49" charset="0"/>
              </a:rPr>
              <a:t>xX</a:t>
            </a:r>
            <a:r>
              <a:rPr lang="en-US" sz="1200">
                <a:solidFill>
                  <a:srgbClr val="000000"/>
                </a:solidFill>
                <a:highlight>
                  <a:srgbClr val="FFFFFF"/>
                </a:highlight>
                <a:latin typeface="Consolas" panose="020B0609020204030204" pitchFamily="49" charset="0"/>
              </a:rPr>
              <a:t>(0), </a:t>
            </a:r>
            <a:r>
              <a:rPr lang="en-US" sz="1200" err="1">
                <a:solidFill>
                  <a:srgbClr val="000000"/>
                </a:solidFill>
                <a:highlight>
                  <a:srgbClr val="FFFFFF"/>
                </a:highlight>
                <a:latin typeface="Consolas" panose="020B0609020204030204" pitchFamily="49" charset="0"/>
              </a:rPr>
              <a:t>yY</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xmin</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xX</a:t>
            </a:r>
            <a:r>
              <a:rPr lang="en-US" sz="1200">
                <a:solidFill>
                  <a:srgbClr val="000000"/>
                </a:solidFill>
                <a:highlight>
                  <a:srgbClr val="FFFFFF"/>
                </a:highlight>
                <a:latin typeface="Consolas" panose="020B0609020204030204" pitchFamily="49" charset="0"/>
              </a:rPr>
              <a:t>(0), </a:t>
            </a:r>
            <a:r>
              <a:rPr lang="en-US" sz="1200" err="1">
                <a:solidFill>
                  <a:srgbClr val="000000"/>
                </a:solidFill>
                <a:highlight>
                  <a:srgbClr val="FFFFFF"/>
                </a:highlight>
                <a:latin typeface="Consolas" panose="020B0609020204030204" pitchFamily="49" charset="0"/>
              </a:rPr>
              <a:t>yY</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ymax</a:t>
            </a:r>
            <a:r>
              <a:rPr lang="en-US" sz="1200">
                <a:solidFill>
                  <a:srgbClr val="000000"/>
                </a:solidFill>
                <a:highlight>
                  <a:srgbClr val="FFFFFF"/>
                </a:highlight>
                <a:latin typeface="Consolas" panose="020B0609020204030204" pitchFamily="49" charset="0"/>
              </a:rPr>
              <a:t>));</a:t>
            </a:r>
            <a:r>
              <a:rPr lang="en-US" sz="1200">
                <a:solidFill>
                  <a:srgbClr val="008000"/>
                </a:solidFill>
                <a:highlight>
                  <a:srgbClr val="FFFFFF"/>
                </a:highlight>
                <a:latin typeface="Consolas" panose="020B0609020204030204" pitchFamily="49" charset="0"/>
              </a:rPr>
              <a:t>//</a:t>
            </a:r>
            <a:r>
              <a:rPr lang="en-US" sz="1200" err="1">
                <a:solidFill>
                  <a:srgbClr val="008000"/>
                </a:solidFill>
                <a:highlight>
                  <a:srgbClr val="FFFFFF"/>
                </a:highlight>
                <a:latin typeface="Consolas" panose="020B0609020204030204" pitchFamily="49" charset="0"/>
              </a:rPr>
              <a:t>yAchse</a:t>
            </a:r>
            <a:endParaRPr lang="en-US" sz="1200">
              <a:solidFill>
                <a:srgbClr val="000000"/>
              </a:solidFill>
              <a:highlight>
                <a:srgbClr val="FFFFFF"/>
              </a:highlight>
              <a:latin typeface="Consolas" panose="020B0609020204030204" pitchFamily="49" charset="0"/>
            </a:endParaRPr>
          </a:p>
          <a:p>
            <a:r>
              <a:rPr lang="nn-NO" sz="1200" smtClean="0">
                <a:solidFill>
                  <a:srgbClr val="000000"/>
                </a:solidFill>
                <a:highlight>
                  <a:srgbClr val="FFFFFF"/>
                </a:highlight>
                <a:latin typeface="Consolas" panose="020B0609020204030204" pitchFamily="49" charset="0"/>
              </a:rPr>
              <a:t>        </a:t>
            </a:r>
            <a:r>
              <a:rPr lang="nn-NO" sz="1200">
                <a:solidFill>
                  <a:srgbClr val="0000FF"/>
                </a:solidFill>
                <a:highlight>
                  <a:srgbClr val="FFFFFF"/>
                </a:highlight>
                <a:latin typeface="Consolas" panose="020B0609020204030204" pitchFamily="49" charset="0"/>
              </a:rPr>
              <a:t>for</a:t>
            </a:r>
            <a:r>
              <a:rPr lang="nn-NO" sz="1200">
                <a:solidFill>
                  <a:srgbClr val="000000"/>
                </a:solidFill>
                <a:highlight>
                  <a:srgbClr val="FFFFFF"/>
                </a:highlight>
                <a:latin typeface="Consolas" panose="020B0609020204030204" pitchFamily="49" charset="0"/>
              </a:rPr>
              <a:t>(</a:t>
            </a:r>
            <a:r>
              <a:rPr lang="nn-NO" sz="1200">
                <a:solidFill>
                  <a:srgbClr val="0000FF"/>
                </a:solidFill>
                <a:highlight>
                  <a:srgbClr val="FFFFFF"/>
                </a:highlight>
                <a:latin typeface="Consolas" panose="020B0609020204030204" pitchFamily="49" charset="0"/>
              </a:rPr>
              <a:t>int</a:t>
            </a:r>
            <a:r>
              <a:rPr lang="nn-NO" sz="1200">
                <a:solidFill>
                  <a:srgbClr val="000000"/>
                </a:solidFill>
                <a:highlight>
                  <a:srgbClr val="FFFFFF"/>
                </a:highlight>
                <a:latin typeface="Consolas" panose="020B0609020204030204" pitchFamily="49" charset="0"/>
              </a:rPr>
              <a:t> i = 1; i &lt; ymax; i++)</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g.DrawLine</a:t>
            </a:r>
            <a:r>
              <a:rPr lang="en-US" sz="1200">
                <a:solidFill>
                  <a:srgbClr val="000000"/>
                </a:solidFill>
                <a:highlight>
                  <a:srgbClr val="FFFFFF"/>
                </a:highlight>
                <a:latin typeface="Consolas" panose="020B0609020204030204" pitchFamily="49" charset="0"/>
              </a:rPr>
              <a:t>(</a:t>
            </a:r>
            <a:r>
              <a:rPr lang="en-US" sz="1200">
                <a:solidFill>
                  <a:srgbClr val="0000FF"/>
                </a:solidFill>
                <a:highlight>
                  <a:srgbClr val="FFFFFF"/>
                </a:highlight>
                <a:latin typeface="Consolas" panose="020B0609020204030204" pitchFamily="49" charset="0"/>
              </a:rPr>
              <a:t>new</a:t>
            </a:r>
            <a:r>
              <a:rPr lang="en-US" sz="1200">
                <a:solidFill>
                  <a:srgbClr val="000000"/>
                </a:solidFill>
                <a:highlight>
                  <a:srgbClr val="FFFFFF"/>
                </a:highlight>
                <a:latin typeface="Consolas" panose="020B0609020204030204" pitchFamily="49" charset="0"/>
              </a:rPr>
              <a:t> </a:t>
            </a:r>
            <a:r>
              <a:rPr lang="en-US" sz="1200">
                <a:solidFill>
                  <a:srgbClr val="2B91AF"/>
                </a:solidFill>
                <a:highlight>
                  <a:srgbClr val="FFFFFF"/>
                </a:highlight>
                <a:latin typeface="Consolas" panose="020B0609020204030204" pitchFamily="49" charset="0"/>
              </a:rPr>
              <a:t>Pen</a:t>
            </a:r>
            <a:r>
              <a:rPr lang="en-US" sz="1200">
                <a:solidFill>
                  <a:srgbClr val="000000"/>
                </a:solidFill>
                <a:highlight>
                  <a:srgbClr val="FFFFFF"/>
                </a:highlight>
                <a:latin typeface="Consolas" panose="020B0609020204030204" pitchFamily="49" charset="0"/>
              </a:rPr>
              <a:t>(</a:t>
            </a:r>
            <a:r>
              <a:rPr lang="en-US" sz="1200" err="1">
                <a:solidFill>
                  <a:srgbClr val="2B91AF"/>
                </a:solidFill>
                <a:highlight>
                  <a:srgbClr val="FFFFFF"/>
                </a:highlight>
                <a:latin typeface="Consolas" panose="020B0609020204030204" pitchFamily="49" charset="0"/>
              </a:rPr>
              <a:t>Color</a:t>
            </a:r>
            <a:r>
              <a:rPr lang="en-US" sz="1200" err="1">
                <a:solidFill>
                  <a:srgbClr val="000000"/>
                </a:solidFill>
                <a:highlight>
                  <a:srgbClr val="FFFFFF"/>
                </a:highlight>
                <a:latin typeface="Consolas" panose="020B0609020204030204" pitchFamily="49" charset="0"/>
              </a:rPr>
              <a:t>.Black</a:t>
            </a:r>
            <a:r>
              <a:rPr lang="en-US" sz="1200">
                <a:solidFill>
                  <a:srgbClr val="000000"/>
                </a:solidFill>
                <a:highlight>
                  <a:srgbClr val="FFFFFF"/>
                </a:highlight>
                <a:latin typeface="Consolas" panose="020B0609020204030204" pitchFamily="49" charset="0"/>
              </a:rPr>
              <a:t>, 1), </a:t>
            </a:r>
            <a:r>
              <a:rPr lang="en-US" sz="1200" err="1">
                <a:solidFill>
                  <a:srgbClr val="000000"/>
                </a:solidFill>
                <a:highlight>
                  <a:srgbClr val="FFFFFF"/>
                </a:highlight>
                <a:latin typeface="Consolas" panose="020B0609020204030204" pitchFamily="49" charset="0"/>
              </a:rPr>
              <a:t>xX</a:t>
            </a:r>
            <a:r>
              <a:rPr lang="en-US" sz="1200">
                <a:solidFill>
                  <a:srgbClr val="000000"/>
                </a:solidFill>
                <a:highlight>
                  <a:srgbClr val="FFFFFF"/>
                </a:highlight>
                <a:latin typeface="Consolas" panose="020B0609020204030204" pitchFamily="49" charset="0"/>
              </a:rPr>
              <a:t>(0-0.1), </a:t>
            </a:r>
            <a:r>
              <a:rPr lang="en-US" sz="1200" err="1">
                <a:solidFill>
                  <a:srgbClr val="000000"/>
                </a:solidFill>
                <a:highlight>
                  <a:srgbClr val="FFFFFF"/>
                </a:highlight>
                <a:latin typeface="Consolas" panose="020B0609020204030204" pitchFamily="49" charset="0"/>
              </a:rPr>
              <a:t>yY</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i</a:t>
            </a:r>
            <a:r>
              <a:rPr lang="en-US" sz="120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xX</a:t>
            </a:r>
            <a:r>
              <a:rPr lang="en-US" sz="1200">
                <a:solidFill>
                  <a:srgbClr val="000000"/>
                </a:solidFill>
                <a:highlight>
                  <a:srgbClr val="FFFFFF"/>
                </a:highlight>
                <a:latin typeface="Consolas" panose="020B0609020204030204" pitchFamily="49" charset="0"/>
              </a:rPr>
              <a:t>(0+0.1), </a:t>
            </a:r>
            <a:r>
              <a:rPr lang="en-US" sz="1200" err="1">
                <a:solidFill>
                  <a:srgbClr val="000000"/>
                </a:solidFill>
                <a:highlight>
                  <a:srgbClr val="FFFFFF"/>
                </a:highlight>
                <a:latin typeface="Consolas" panose="020B0609020204030204" pitchFamily="49" charset="0"/>
              </a:rPr>
              <a:t>yY</a:t>
            </a:r>
            <a:r>
              <a:rPr lang="en-US" sz="1200">
                <a:solidFill>
                  <a:srgbClr val="000000"/>
                </a:solidFill>
                <a:highlight>
                  <a:srgbClr val="FFFFFF"/>
                </a:highlight>
                <a:latin typeface="Consolas" panose="020B0609020204030204" pitchFamily="49" charset="0"/>
              </a:rPr>
              <a:t>(</a:t>
            </a:r>
            <a:r>
              <a:rPr lang="en-US" sz="1200" err="1">
                <a:solidFill>
                  <a:srgbClr val="000000"/>
                </a:solidFill>
                <a:highlight>
                  <a:srgbClr val="FFFFFF"/>
                </a:highlight>
                <a:latin typeface="Consolas" panose="020B0609020204030204" pitchFamily="49" charset="0"/>
              </a:rPr>
              <a:t>i</a:t>
            </a:r>
            <a:r>
              <a:rPr lang="en-US" sz="1200">
                <a:solidFill>
                  <a:srgbClr val="000000"/>
                </a:solidFill>
                <a:highlight>
                  <a:srgbClr val="FFFFFF"/>
                </a:highlight>
                <a:latin typeface="Consolas" panose="020B0609020204030204" pitchFamily="49" charset="0"/>
              </a:rPr>
              <a:t>));</a:t>
            </a:r>
            <a:r>
              <a:rPr lang="en-US" sz="1200">
                <a:solidFill>
                  <a:srgbClr val="008000"/>
                </a:solidFill>
                <a:highlight>
                  <a:srgbClr val="FFFFFF"/>
                </a:highlight>
                <a:latin typeface="Consolas" panose="020B0609020204030204" pitchFamily="49" charset="0"/>
              </a:rPr>
              <a:t>//</a:t>
            </a:r>
            <a:r>
              <a:rPr lang="en-US" sz="1200" err="1">
                <a:solidFill>
                  <a:srgbClr val="008000"/>
                </a:solidFill>
                <a:highlight>
                  <a:srgbClr val="FFFFFF"/>
                </a:highlight>
                <a:latin typeface="Consolas" panose="020B0609020204030204" pitchFamily="49" charset="0"/>
              </a:rPr>
              <a:t>yAchse</a:t>
            </a:r>
            <a:endParaRPr lang="en-US" sz="1200">
              <a:solidFill>
                <a:srgbClr val="000000"/>
              </a:solidFill>
              <a:highlight>
                <a:srgbClr val="FFFFFF"/>
              </a:highlight>
              <a:latin typeface="Consolas" panose="020B0609020204030204" pitchFamily="49" charset="0"/>
            </a:endParaRP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drawCircle</a:t>
            </a:r>
            <a:r>
              <a:rPr lang="en-US" sz="1200">
                <a:solidFill>
                  <a:srgbClr val="000000"/>
                </a:solidFill>
                <a:highlight>
                  <a:srgbClr val="FFFFFF"/>
                </a:highlight>
                <a:latin typeface="Consolas" panose="020B0609020204030204" pitchFamily="49" charset="0"/>
              </a:rPr>
              <a:t>(g,</a:t>
            </a:r>
            <a:r>
              <a:rPr lang="en-US" sz="1200">
                <a:solidFill>
                  <a:srgbClr val="2B91AF"/>
                </a:solidFill>
                <a:highlight>
                  <a:srgbClr val="FFFFFF"/>
                </a:highlight>
                <a:latin typeface="Consolas" panose="020B0609020204030204" pitchFamily="49" charset="0"/>
              </a:rPr>
              <a:t>Color</a:t>
            </a:r>
            <a:r>
              <a:rPr lang="en-US" sz="1200">
                <a:solidFill>
                  <a:srgbClr val="000000"/>
                </a:solidFill>
                <a:highlight>
                  <a:srgbClr val="FFFFFF"/>
                </a:highlight>
                <a:latin typeface="Consolas" panose="020B0609020204030204" pitchFamily="49" charset="0"/>
              </a:rPr>
              <a:t>.Red,1,-2,2.5,0.5); </a:t>
            </a:r>
            <a:r>
              <a:rPr lang="en-US" sz="1200" err="1">
                <a:solidFill>
                  <a:srgbClr val="000000"/>
                </a:solidFill>
                <a:highlight>
                  <a:srgbClr val="FFFFFF"/>
                </a:highlight>
                <a:latin typeface="Consolas" panose="020B0609020204030204" pitchFamily="49" charset="0"/>
              </a:rPr>
              <a:t>drawCircle</a:t>
            </a:r>
            <a:r>
              <a:rPr lang="en-US" sz="1200">
                <a:solidFill>
                  <a:srgbClr val="000000"/>
                </a:solidFill>
                <a:highlight>
                  <a:srgbClr val="FFFFFF"/>
                </a:highlight>
                <a:latin typeface="Consolas" panose="020B0609020204030204" pitchFamily="49" charset="0"/>
              </a:rPr>
              <a:t>(g, </a:t>
            </a:r>
            <a:r>
              <a:rPr lang="en-US" sz="1200">
                <a:solidFill>
                  <a:srgbClr val="2B91AF"/>
                </a:solidFill>
                <a:highlight>
                  <a:srgbClr val="FFFFFF"/>
                </a:highlight>
                <a:latin typeface="Consolas" panose="020B0609020204030204" pitchFamily="49" charset="0"/>
              </a:rPr>
              <a:t>Color</a:t>
            </a:r>
            <a:r>
              <a:rPr lang="en-US" sz="1200">
                <a:solidFill>
                  <a:srgbClr val="000000"/>
                </a:solidFill>
                <a:highlight>
                  <a:srgbClr val="FFFFFF"/>
                </a:highlight>
                <a:latin typeface="Consolas" panose="020B0609020204030204" pitchFamily="49" charset="0"/>
              </a:rPr>
              <a:t>.Green,5, 2, 2.5, 0.5);</a:t>
            </a:r>
          </a:p>
          <a:p>
            <a:r>
              <a:rPr lang="en-US" sz="1200" smtClean="0">
                <a:solidFill>
                  <a:srgbClr val="000000"/>
                </a:solidFill>
                <a:highlight>
                  <a:srgbClr val="FFFFFF"/>
                </a:highlight>
                <a:latin typeface="Consolas" panose="020B0609020204030204" pitchFamily="49" charset="0"/>
              </a:rPr>
              <a:t>        </a:t>
            </a:r>
            <a:r>
              <a:rPr lang="en-US" sz="1200" err="1">
                <a:solidFill>
                  <a:srgbClr val="000000"/>
                </a:solidFill>
                <a:highlight>
                  <a:srgbClr val="FFFFFF"/>
                </a:highlight>
                <a:latin typeface="Consolas" panose="020B0609020204030204" pitchFamily="49" charset="0"/>
              </a:rPr>
              <a:t>drawCircle</a:t>
            </a:r>
            <a:r>
              <a:rPr lang="en-US" sz="1200">
                <a:solidFill>
                  <a:srgbClr val="000000"/>
                </a:solidFill>
                <a:highlight>
                  <a:srgbClr val="FFFFFF"/>
                </a:highlight>
                <a:latin typeface="Consolas" panose="020B0609020204030204" pitchFamily="49" charset="0"/>
              </a:rPr>
              <a:t>(g, </a:t>
            </a:r>
            <a:r>
              <a:rPr lang="en-US" sz="1200">
                <a:solidFill>
                  <a:srgbClr val="2B91AF"/>
                </a:solidFill>
                <a:highlight>
                  <a:srgbClr val="FFFFFF"/>
                </a:highlight>
                <a:latin typeface="Consolas" panose="020B0609020204030204" pitchFamily="49" charset="0"/>
              </a:rPr>
              <a:t>Color</a:t>
            </a:r>
            <a:r>
              <a:rPr lang="en-US" sz="1200">
                <a:solidFill>
                  <a:srgbClr val="000000"/>
                </a:solidFill>
                <a:highlight>
                  <a:srgbClr val="FFFFFF"/>
                </a:highlight>
                <a:latin typeface="Consolas" panose="020B0609020204030204" pitchFamily="49" charset="0"/>
              </a:rPr>
              <a:t>.Blue,9, - 2, 0.7, 0.5); </a:t>
            </a:r>
            <a:r>
              <a:rPr lang="en-US" sz="1200" err="1">
                <a:solidFill>
                  <a:srgbClr val="000000"/>
                </a:solidFill>
                <a:highlight>
                  <a:srgbClr val="FFFFFF"/>
                </a:highlight>
                <a:latin typeface="Consolas" panose="020B0609020204030204" pitchFamily="49" charset="0"/>
              </a:rPr>
              <a:t>drawCircle</a:t>
            </a:r>
            <a:r>
              <a:rPr lang="en-US" sz="1200">
                <a:solidFill>
                  <a:srgbClr val="000000"/>
                </a:solidFill>
                <a:highlight>
                  <a:srgbClr val="FFFFFF"/>
                </a:highlight>
                <a:latin typeface="Consolas" panose="020B0609020204030204" pitchFamily="49" charset="0"/>
              </a:rPr>
              <a:t>(g, </a:t>
            </a:r>
            <a:r>
              <a:rPr lang="en-US" sz="1200">
                <a:solidFill>
                  <a:srgbClr val="2B91AF"/>
                </a:solidFill>
                <a:highlight>
                  <a:srgbClr val="FFFFFF"/>
                </a:highlight>
                <a:latin typeface="Consolas" panose="020B0609020204030204" pitchFamily="49" charset="0"/>
              </a:rPr>
              <a:t>Color</a:t>
            </a:r>
            <a:r>
              <a:rPr lang="en-US" sz="1200">
                <a:solidFill>
                  <a:srgbClr val="000000"/>
                </a:solidFill>
                <a:highlight>
                  <a:srgbClr val="FFFFFF"/>
                </a:highlight>
                <a:latin typeface="Consolas" panose="020B0609020204030204" pitchFamily="49" charset="0"/>
              </a:rPr>
              <a:t>.BlueViolet,13, 2, 0.7, 0.5</a:t>
            </a:r>
            <a:r>
              <a:rPr lang="en-US" sz="1200" smtClean="0">
                <a:solidFill>
                  <a:srgbClr val="000000"/>
                </a:solidFill>
                <a:highlight>
                  <a:srgbClr val="FFFFFF"/>
                </a:highlight>
                <a:latin typeface="Consolas" panose="020B0609020204030204" pitchFamily="49" charset="0"/>
              </a:rPr>
              <a:t>); } </a:t>
            </a:r>
          </a:p>
          <a:p>
            <a:r>
              <a:rPr lang="en-US" sz="1200" smtClean="0">
                <a:solidFill>
                  <a:srgbClr val="000000"/>
                </a:solidFill>
                <a:highlight>
                  <a:srgbClr val="FFFFFF"/>
                </a:highlight>
                <a:latin typeface="Consolas" panose="020B0609020204030204" pitchFamily="49" charset="0"/>
              </a:rPr>
              <a:t>}</a:t>
            </a:r>
            <a:endParaRPr lang="en-US" sz="1200"/>
          </a:p>
        </p:txBody>
      </p:sp>
      <p:graphicFrame>
        <p:nvGraphicFramePr>
          <p:cNvPr id="4" name="Objekt 37"/>
          <p:cNvGraphicFramePr>
            <a:graphicFrameLocks noChangeAspect="1"/>
          </p:cNvGraphicFramePr>
          <p:nvPr>
            <p:extLst>
              <p:ext uri="{D42A27DB-BD31-4B8C-83A1-F6EECF244321}">
                <p14:modId xmlns:p14="http://schemas.microsoft.com/office/powerpoint/2010/main" val="1630761497"/>
              </p:ext>
            </p:extLst>
          </p:nvPr>
        </p:nvGraphicFramePr>
        <p:xfrm>
          <a:off x="4236706" y="220914"/>
          <a:ext cx="7069037" cy="1472716"/>
        </p:xfrm>
        <a:graphic>
          <a:graphicData uri="http://schemas.openxmlformats.org/presentationml/2006/ole">
            <mc:AlternateContent xmlns:mc="http://schemas.openxmlformats.org/markup-compatibility/2006">
              <mc:Choice xmlns:v="urn:schemas-microsoft-com:vml" Requires="v">
                <p:oleObj spid="_x0000_s19563" name="Equation" r:id="rId3" imgW="3657600" imgH="761760" progId="Equation.DSMT4">
                  <p:embed/>
                </p:oleObj>
              </mc:Choice>
              <mc:Fallback>
                <p:oleObj name="Equation" r:id="rId3" imgW="3657600" imgH="761760" progId="Equation.DSMT4">
                  <p:embed/>
                  <p:pic>
                    <p:nvPicPr>
                      <p:cNvPr id="38" name="Objekt 37"/>
                      <p:cNvPicPr/>
                      <p:nvPr/>
                    </p:nvPicPr>
                    <p:blipFill>
                      <a:blip r:embed="rId4"/>
                      <a:stretch>
                        <a:fillRect/>
                      </a:stretch>
                    </p:blipFill>
                    <p:spPr>
                      <a:xfrm>
                        <a:off x="4236706" y="220914"/>
                        <a:ext cx="7069037" cy="1472716"/>
                      </a:xfrm>
                      <a:prstGeom prst="rect">
                        <a:avLst/>
                      </a:prstGeom>
                    </p:spPr>
                  </p:pic>
                </p:oleObj>
              </mc:Fallback>
            </mc:AlternateContent>
          </a:graphicData>
        </a:graphic>
      </p:graphicFrame>
    </p:spTree>
    <p:extLst>
      <p:ext uri="{BB962C8B-B14F-4D97-AF65-F5344CB8AC3E}">
        <p14:creationId xmlns:p14="http://schemas.microsoft.com/office/powerpoint/2010/main" val="3098221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2838497123"/>
              </p:ext>
            </p:extLst>
          </p:nvPr>
        </p:nvGraphicFramePr>
        <p:xfrm>
          <a:off x="396875" y="1000125"/>
          <a:ext cx="4997450" cy="3213100"/>
        </p:xfrm>
        <a:graphic>
          <a:graphicData uri="http://schemas.openxmlformats.org/presentationml/2006/ole">
            <mc:AlternateContent xmlns:mc="http://schemas.openxmlformats.org/markup-compatibility/2006">
              <mc:Choice xmlns:v="urn:schemas-microsoft-com:vml" Requires="v">
                <p:oleObj spid="_x0000_s21045" name="Equation" r:id="rId3" imgW="3632040" imgH="2336760" progId="Equation.DSMT4">
                  <p:embed/>
                </p:oleObj>
              </mc:Choice>
              <mc:Fallback>
                <p:oleObj name="Equation" r:id="rId3" imgW="3632040" imgH="2336760" progId="Equation.DSMT4">
                  <p:embed/>
                  <p:pic>
                    <p:nvPicPr>
                      <p:cNvPr id="0" name=""/>
                      <p:cNvPicPr/>
                      <p:nvPr/>
                    </p:nvPicPr>
                    <p:blipFill>
                      <a:blip r:embed="rId4"/>
                      <a:stretch>
                        <a:fillRect/>
                      </a:stretch>
                    </p:blipFill>
                    <p:spPr>
                      <a:xfrm>
                        <a:off x="396875" y="1000125"/>
                        <a:ext cx="4997450" cy="3213100"/>
                      </a:xfrm>
                      <a:prstGeom prst="rect">
                        <a:avLst/>
                      </a:prstGeom>
                    </p:spPr>
                  </p:pic>
                </p:oleObj>
              </mc:Fallback>
            </mc:AlternateContent>
          </a:graphicData>
        </a:graphic>
      </p:graphicFrame>
      <p:sp>
        <p:nvSpPr>
          <p:cNvPr id="10" name="Rectangle 9"/>
          <p:cNvSpPr/>
          <p:nvPr/>
        </p:nvSpPr>
        <p:spPr>
          <a:xfrm>
            <a:off x="396212" y="4809707"/>
            <a:ext cx="10385757" cy="1384995"/>
          </a:xfrm>
          <a:prstGeom prst="rect">
            <a:avLst/>
          </a:prstGeom>
        </p:spPr>
        <p:txBody>
          <a:bodyPr wrap="square">
            <a:spAutoFit/>
          </a:bodyPr>
          <a:lstStyle/>
          <a:p>
            <a:r>
              <a:rPr lang="en-US" sz="1400">
                <a:solidFill>
                  <a:srgbClr val="000000"/>
                </a:solidFill>
                <a:highlight>
                  <a:srgbClr val="FFFFFF"/>
                </a:highlight>
                <a:latin typeface="Consolas" panose="020B0609020204030204" pitchFamily="49" charset="0"/>
              </a:rPr>
              <a:t>camera =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Camera</a:t>
            </a:r>
            <a:r>
              <a:rPr lang="en-US" sz="1400">
                <a:solidFill>
                  <a:srgbClr val="000000"/>
                </a:solidFill>
                <a:highlight>
                  <a:srgbClr val="FFFFFF"/>
                </a:highlight>
                <a:latin typeface="Consolas" panose="020B0609020204030204" pitchFamily="49" charset="0"/>
              </a:rPr>
              <a:t>(</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V3</a:t>
            </a:r>
            <a:r>
              <a:rPr lang="en-US" sz="1400">
                <a:solidFill>
                  <a:srgbClr val="000000"/>
                </a:solidFill>
                <a:highlight>
                  <a:srgbClr val="FFFFFF"/>
                </a:highlight>
                <a:latin typeface="Consolas" panose="020B0609020204030204" pitchFamily="49" charset="0"/>
              </a:rPr>
              <a:t>(0, 1.5, +4), ex, ey, ez);</a:t>
            </a:r>
          </a:p>
          <a:p>
            <a:r>
              <a:rPr lang="en-US" sz="1400" smtClean="0">
                <a:solidFill>
                  <a:srgbClr val="000000"/>
                </a:solidFill>
                <a:highlight>
                  <a:srgbClr val="FFFFFF"/>
                </a:highlight>
                <a:latin typeface="Consolas" panose="020B0609020204030204" pitchFamily="49" charset="0"/>
              </a:rPr>
              <a:t>terrain </a:t>
            </a:r>
            <a:r>
              <a:rPr lang="en-US" sz="1400">
                <a:solidFill>
                  <a:srgbClr val="000000"/>
                </a:solidFill>
                <a:highlight>
                  <a:srgbClr val="FFFFFF"/>
                </a:highlight>
                <a:latin typeface="Consolas" panose="020B0609020204030204" pitchFamily="49" charset="0"/>
              </a:rPr>
              <a:t>=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Plane</a:t>
            </a:r>
            <a:r>
              <a:rPr lang="en-US" sz="1400">
                <a:solidFill>
                  <a:srgbClr val="000000"/>
                </a:solidFill>
                <a:highlight>
                  <a:srgbClr val="FFFFFF"/>
                </a:highlight>
                <a:latin typeface="Consolas" panose="020B0609020204030204" pitchFamily="49" charset="0"/>
              </a:rPr>
              <a:t>(ey, 0,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Color_0_to_1</a:t>
            </a:r>
            <a:r>
              <a:rPr lang="en-US" sz="1400">
                <a:solidFill>
                  <a:srgbClr val="000000"/>
                </a:solidFill>
                <a:highlight>
                  <a:srgbClr val="FFFFFF"/>
                </a:highlight>
                <a:latin typeface="Consolas" panose="020B0609020204030204" pitchFamily="49" charset="0"/>
              </a:rPr>
              <a:t>(1, </a:t>
            </a:r>
            <a:r>
              <a:rPr lang="en-US" sz="1400">
                <a:solidFill>
                  <a:srgbClr val="2B91AF"/>
                </a:solidFill>
                <a:highlight>
                  <a:srgbClr val="FFFFFF"/>
                </a:highlight>
                <a:latin typeface="Consolas" panose="020B0609020204030204" pitchFamily="49" charset="0"/>
              </a:rPr>
              <a:t>Color</a:t>
            </a:r>
            <a:r>
              <a:rPr lang="en-US" sz="1400">
                <a:solidFill>
                  <a:srgbClr val="000000"/>
                </a:solidFill>
                <a:highlight>
                  <a:srgbClr val="FFFFFF"/>
                </a:highlight>
                <a:latin typeface="Consolas" panose="020B0609020204030204" pitchFamily="49" charset="0"/>
              </a:rPr>
              <a:t>.White));</a:t>
            </a:r>
          </a:p>
          <a:p>
            <a:r>
              <a:rPr lang="en-US" sz="1400" smtClean="0">
                <a:solidFill>
                  <a:srgbClr val="000000"/>
                </a:solidFill>
                <a:highlight>
                  <a:srgbClr val="FFFFFF"/>
                </a:highlight>
                <a:latin typeface="Consolas" panose="020B0609020204030204" pitchFamily="49" charset="0"/>
              </a:rPr>
              <a:t>sphere_1 </a:t>
            </a:r>
            <a:r>
              <a:rPr lang="en-US" sz="1400">
                <a:solidFill>
                  <a:srgbClr val="000000"/>
                </a:solidFill>
                <a:highlight>
                  <a:srgbClr val="FFFFFF"/>
                </a:highlight>
                <a:latin typeface="Consolas" panose="020B0609020204030204" pitchFamily="49" charset="0"/>
              </a:rPr>
              <a:t>=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Sphere</a:t>
            </a:r>
            <a:r>
              <a:rPr lang="en-US" sz="1400">
                <a:solidFill>
                  <a:srgbClr val="000000"/>
                </a:solidFill>
                <a:highlight>
                  <a:srgbClr val="FFFFFF"/>
                </a:highlight>
                <a:latin typeface="Consolas" panose="020B0609020204030204" pitchFamily="49" charset="0"/>
              </a:rPr>
              <a:t>(1 * ex + 1 * ey - 0.5 * ez, 0.75,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Color_0_to_1</a:t>
            </a:r>
            <a:r>
              <a:rPr lang="en-US" sz="1400">
                <a:solidFill>
                  <a:srgbClr val="000000"/>
                </a:solidFill>
                <a:highlight>
                  <a:srgbClr val="FFFFFF"/>
                </a:highlight>
                <a:latin typeface="Consolas" panose="020B0609020204030204" pitchFamily="49" charset="0"/>
              </a:rPr>
              <a:t>(1, </a:t>
            </a:r>
            <a:r>
              <a:rPr lang="en-US" sz="1400">
                <a:solidFill>
                  <a:srgbClr val="2B91AF"/>
                </a:solidFill>
                <a:highlight>
                  <a:srgbClr val="FFFFFF"/>
                </a:highlight>
                <a:latin typeface="Consolas" panose="020B0609020204030204" pitchFamily="49" charset="0"/>
              </a:rPr>
              <a:t>Color</a:t>
            </a:r>
            <a:r>
              <a:rPr lang="en-US" sz="1400">
                <a:solidFill>
                  <a:srgbClr val="000000"/>
                </a:solidFill>
                <a:highlight>
                  <a:srgbClr val="FFFFFF"/>
                </a:highlight>
                <a:latin typeface="Consolas" panose="020B0609020204030204" pitchFamily="49" charset="0"/>
              </a:rPr>
              <a:t>.Red));</a:t>
            </a:r>
          </a:p>
          <a:p>
            <a:r>
              <a:rPr lang="en-US" sz="1400" smtClean="0">
                <a:solidFill>
                  <a:srgbClr val="000000"/>
                </a:solidFill>
                <a:highlight>
                  <a:srgbClr val="FFFFFF"/>
                </a:highlight>
                <a:latin typeface="Consolas" panose="020B0609020204030204" pitchFamily="49" charset="0"/>
              </a:rPr>
              <a:t>sphere_2 </a:t>
            </a:r>
            <a:r>
              <a:rPr lang="en-US" sz="1400">
                <a:solidFill>
                  <a:srgbClr val="000000"/>
                </a:solidFill>
                <a:highlight>
                  <a:srgbClr val="FFFFFF"/>
                </a:highlight>
                <a:latin typeface="Consolas" panose="020B0609020204030204" pitchFamily="49" charset="0"/>
              </a:rPr>
              <a:t>=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Sphere</a:t>
            </a:r>
            <a:r>
              <a:rPr lang="en-US" sz="1400">
                <a:solidFill>
                  <a:srgbClr val="000000"/>
                </a:solidFill>
                <a:highlight>
                  <a:srgbClr val="FFFFFF"/>
                </a:highlight>
                <a:latin typeface="Consolas" panose="020B0609020204030204" pitchFamily="49" charset="0"/>
              </a:rPr>
              <a:t>(-1.75 * ex + 1 * ey - 1 * ez, 0.75,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Color_0_to_1</a:t>
            </a:r>
            <a:r>
              <a:rPr lang="en-US" sz="1400">
                <a:solidFill>
                  <a:srgbClr val="000000"/>
                </a:solidFill>
                <a:highlight>
                  <a:srgbClr val="FFFFFF"/>
                </a:highlight>
                <a:latin typeface="Consolas" panose="020B0609020204030204" pitchFamily="49" charset="0"/>
              </a:rPr>
              <a:t>(1, </a:t>
            </a:r>
            <a:r>
              <a:rPr lang="en-US" sz="1400">
                <a:solidFill>
                  <a:srgbClr val="2B91AF"/>
                </a:solidFill>
                <a:highlight>
                  <a:srgbClr val="FFFFFF"/>
                </a:highlight>
                <a:latin typeface="Consolas" panose="020B0609020204030204" pitchFamily="49" charset="0"/>
              </a:rPr>
              <a:t>Color</a:t>
            </a:r>
            <a:r>
              <a:rPr lang="en-US" sz="1400">
                <a:solidFill>
                  <a:srgbClr val="000000"/>
                </a:solidFill>
                <a:highlight>
                  <a:srgbClr val="FFFFFF"/>
                </a:highlight>
                <a:latin typeface="Consolas" panose="020B0609020204030204" pitchFamily="49" charset="0"/>
              </a:rPr>
              <a:t>.Green));</a:t>
            </a:r>
          </a:p>
          <a:p>
            <a:r>
              <a:rPr lang="en-US" sz="1400" smtClean="0">
                <a:solidFill>
                  <a:srgbClr val="000000"/>
                </a:solidFill>
                <a:highlight>
                  <a:srgbClr val="FFFFFF"/>
                </a:highlight>
                <a:latin typeface="Consolas" panose="020B0609020204030204" pitchFamily="49" charset="0"/>
              </a:rPr>
              <a:t>sphere_3 </a:t>
            </a:r>
            <a:r>
              <a:rPr lang="en-US" sz="1400">
                <a:solidFill>
                  <a:srgbClr val="000000"/>
                </a:solidFill>
                <a:highlight>
                  <a:srgbClr val="FFFFFF"/>
                </a:highlight>
                <a:latin typeface="Consolas" panose="020B0609020204030204" pitchFamily="49" charset="0"/>
              </a:rPr>
              <a:t>=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Sphere</a:t>
            </a:r>
            <a:r>
              <a:rPr lang="en-US" sz="1400">
                <a:solidFill>
                  <a:srgbClr val="000000"/>
                </a:solidFill>
                <a:highlight>
                  <a:srgbClr val="FFFFFF"/>
                </a:highlight>
                <a:latin typeface="Consolas" panose="020B0609020204030204" pitchFamily="49" charset="0"/>
              </a:rPr>
              <a:t>(-0.5 * ex + 2 * ey - 1 * ez, 0.75,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Color_0_to_1</a:t>
            </a:r>
            <a:r>
              <a:rPr lang="en-US" sz="1400">
                <a:solidFill>
                  <a:srgbClr val="000000"/>
                </a:solidFill>
                <a:highlight>
                  <a:srgbClr val="FFFFFF"/>
                </a:highlight>
                <a:latin typeface="Consolas" panose="020B0609020204030204" pitchFamily="49" charset="0"/>
              </a:rPr>
              <a:t>(1, </a:t>
            </a:r>
            <a:r>
              <a:rPr lang="en-US" sz="1400">
                <a:solidFill>
                  <a:srgbClr val="2B91AF"/>
                </a:solidFill>
                <a:highlight>
                  <a:srgbClr val="FFFFFF"/>
                </a:highlight>
                <a:latin typeface="Consolas" panose="020B0609020204030204" pitchFamily="49" charset="0"/>
              </a:rPr>
              <a:t>Color</a:t>
            </a:r>
            <a:r>
              <a:rPr lang="en-US" sz="1400">
                <a:solidFill>
                  <a:srgbClr val="000000"/>
                </a:solidFill>
                <a:highlight>
                  <a:srgbClr val="FFFFFF"/>
                </a:highlight>
                <a:latin typeface="Consolas" panose="020B0609020204030204" pitchFamily="49" charset="0"/>
              </a:rPr>
              <a:t>.DarkOrange));</a:t>
            </a:r>
          </a:p>
          <a:p>
            <a:r>
              <a:rPr lang="en-US" sz="1400" smtClean="0">
                <a:solidFill>
                  <a:srgbClr val="000000"/>
                </a:solidFill>
                <a:highlight>
                  <a:srgbClr val="FFFFFF"/>
                </a:highlight>
                <a:latin typeface="Consolas" panose="020B0609020204030204" pitchFamily="49" charset="0"/>
              </a:rPr>
              <a:t>light </a:t>
            </a:r>
            <a:r>
              <a:rPr lang="en-US" sz="1400">
                <a:solidFill>
                  <a:srgbClr val="000000"/>
                </a:solidFill>
                <a:highlight>
                  <a:srgbClr val="FFFFFF"/>
                </a:highlight>
                <a:latin typeface="Consolas" panose="020B0609020204030204" pitchFamily="49" charset="0"/>
              </a:rPr>
              <a:t>=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Light</a:t>
            </a:r>
            <a:r>
              <a:rPr lang="en-US" sz="1400">
                <a:solidFill>
                  <a:srgbClr val="000000"/>
                </a:solidFill>
                <a:highlight>
                  <a:srgbClr val="FFFFFF"/>
                </a:highlight>
                <a:latin typeface="Consolas" panose="020B0609020204030204" pitchFamily="49" charset="0"/>
              </a:rPr>
              <a:t>(-7 * ex + 20 * ey + 10 * ez, </a:t>
            </a:r>
            <a:r>
              <a:rPr lang="en-US" sz="1400">
                <a:solidFill>
                  <a:srgbClr val="0000FF"/>
                </a:solidFill>
                <a:highlight>
                  <a:srgbClr val="FFFFFF"/>
                </a:highlight>
                <a:latin typeface="Consolas" panose="020B0609020204030204" pitchFamily="49" charset="0"/>
              </a:rPr>
              <a:t>new</a:t>
            </a:r>
            <a:r>
              <a:rPr lang="en-US" sz="1400">
                <a:solidFill>
                  <a:srgbClr val="000000"/>
                </a:solidFill>
                <a:highlight>
                  <a:srgbClr val="FFFFFF"/>
                </a:highlight>
                <a:latin typeface="Consolas" panose="020B0609020204030204" pitchFamily="49" charset="0"/>
              </a:rPr>
              <a:t> </a:t>
            </a:r>
            <a:r>
              <a:rPr lang="en-US" sz="1400">
                <a:solidFill>
                  <a:srgbClr val="2B91AF"/>
                </a:solidFill>
                <a:highlight>
                  <a:srgbClr val="FFFFFF"/>
                </a:highlight>
                <a:latin typeface="Consolas" panose="020B0609020204030204" pitchFamily="49" charset="0"/>
              </a:rPr>
              <a:t>Color_0_to_1</a:t>
            </a:r>
            <a:r>
              <a:rPr lang="en-US" sz="1400">
                <a:solidFill>
                  <a:srgbClr val="000000"/>
                </a:solidFill>
                <a:highlight>
                  <a:srgbClr val="FFFFFF"/>
                </a:highlight>
                <a:latin typeface="Consolas" panose="020B0609020204030204" pitchFamily="49" charset="0"/>
              </a:rPr>
              <a:t>(0, </a:t>
            </a:r>
            <a:r>
              <a:rPr lang="en-US" sz="1400">
                <a:solidFill>
                  <a:srgbClr val="2B91AF"/>
                </a:solidFill>
                <a:highlight>
                  <a:srgbClr val="FFFFFF"/>
                </a:highlight>
                <a:latin typeface="Consolas" panose="020B0609020204030204" pitchFamily="49" charset="0"/>
              </a:rPr>
              <a:t>Color</a:t>
            </a:r>
            <a:r>
              <a:rPr lang="en-US" sz="1400">
                <a:solidFill>
                  <a:srgbClr val="000000"/>
                </a:solidFill>
                <a:highlight>
                  <a:srgbClr val="FFFFFF"/>
                </a:highlight>
                <a:latin typeface="Consolas" panose="020B0609020204030204" pitchFamily="49" charset="0"/>
              </a:rPr>
              <a:t>.WhiteSmoke));</a:t>
            </a:r>
            <a:endParaRPr lang="de-DE" sz="1400"/>
          </a:p>
        </p:txBody>
      </p:sp>
      <p:sp>
        <p:nvSpPr>
          <p:cNvPr id="33" name="TextBox 32"/>
          <p:cNvSpPr txBox="1"/>
          <p:nvPr/>
        </p:nvSpPr>
        <p:spPr>
          <a:xfrm>
            <a:off x="396212" y="325559"/>
            <a:ext cx="1583663" cy="461665"/>
          </a:xfrm>
          <a:prstGeom prst="rect">
            <a:avLst/>
          </a:prstGeom>
          <a:noFill/>
        </p:spPr>
        <p:txBody>
          <a:bodyPr wrap="square" rtlCol="0">
            <a:spAutoFit/>
          </a:bodyPr>
          <a:lstStyle/>
          <a:p>
            <a:r>
              <a:rPr lang="de-DE" sz="2400" b="1" i="1" smtClean="0"/>
              <a:t>Die Szene</a:t>
            </a:r>
            <a:endParaRPr lang="de-DE" sz="2400" b="1" i="1"/>
          </a:p>
        </p:txBody>
      </p:sp>
      <p:pic>
        <p:nvPicPr>
          <p:cNvPr id="14" name="Picture 13"/>
          <p:cNvPicPr>
            <a:picLocks noChangeAspect="1"/>
          </p:cNvPicPr>
          <p:nvPr/>
        </p:nvPicPr>
        <p:blipFill>
          <a:blip r:embed="rId5"/>
          <a:stretch>
            <a:fillRect/>
          </a:stretch>
        </p:blipFill>
        <p:spPr>
          <a:xfrm>
            <a:off x="5529593" y="325558"/>
            <a:ext cx="6310997" cy="4135123"/>
          </a:xfrm>
          <a:prstGeom prst="rect">
            <a:avLst/>
          </a:prstGeom>
        </p:spPr>
      </p:pic>
    </p:spTree>
    <p:extLst>
      <p:ext uri="{BB962C8B-B14F-4D97-AF65-F5344CB8AC3E}">
        <p14:creationId xmlns:p14="http://schemas.microsoft.com/office/powerpoint/2010/main" val="959036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276364" y="127591"/>
            <a:ext cx="11529874" cy="6627628"/>
            <a:chOff x="276364" y="127591"/>
            <a:chExt cx="11529874" cy="6627628"/>
          </a:xfrm>
        </p:grpSpPr>
        <p:grpSp>
          <p:nvGrpSpPr>
            <p:cNvPr id="34" name="Group 33"/>
            <p:cNvGrpSpPr/>
            <p:nvPr/>
          </p:nvGrpSpPr>
          <p:grpSpPr>
            <a:xfrm>
              <a:off x="1138060" y="127591"/>
              <a:ext cx="9953140" cy="6627628"/>
              <a:chOff x="1138060" y="127591"/>
              <a:chExt cx="9953140" cy="6627628"/>
            </a:xfrm>
          </p:grpSpPr>
          <p:grpSp>
            <p:nvGrpSpPr>
              <p:cNvPr id="25" name="Group 24"/>
              <p:cNvGrpSpPr/>
              <p:nvPr/>
            </p:nvGrpSpPr>
            <p:grpSpPr>
              <a:xfrm>
                <a:off x="1138060" y="127591"/>
                <a:ext cx="9953140" cy="6627628"/>
                <a:chOff x="1138060" y="127591"/>
                <a:chExt cx="9953140" cy="6627628"/>
              </a:xfrm>
            </p:grpSpPr>
            <p:pic>
              <p:nvPicPr>
                <p:cNvPr id="5" name="Grafik 4"/>
                <p:cNvPicPr>
                  <a:picLocks noChangeAspect="1"/>
                </p:cNvPicPr>
                <p:nvPr/>
              </p:nvPicPr>
              <p:blipFill>
                <a:blip r:embed="rId3"/>
                <a:stretch>
                  <a:fillRect/>
                </a:stretch>
              </p:blipFill>
              <p:spPr>
                <a:xfrm>
                  <a:off x="1138060" y="127591"/>
                  <a:ext cx="9953140" cy="6627628"/>
                </a:xfrm>
                <a:prstGeom prst="rect">
                  <a:avLst/>
                </a:prstGeom>
              </p:spPr>
            </p:pic>
            <p:sp>
              <p:nvSpPr>
                <p:cNvPr id="2" name="Oval 1"/>
                <p:cNvSpPr/>
                <p:nvPr/>
              </p:nvSpPr>
              <p:spPr>
                <a:xfrm>
                  <a:off x="2182823" y="1601049"/>
                  <a:ext cx="107910" cy="1079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Oval 3"/>
                <p:cNvSpPr/>
                <p:nvPr/>
              </p:nvSpPr>
              <p:spPr>
                <a:xfrm>
                  <a:off x="4014462" y="3253408"/>
                  <a:ext cx="107910" cy="1079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Oval 5"/>
                <p:cNvSpPr/>
                <p:nvPr/>
              </p:nvSpPr>
              <p:spPr>
                <a:xfrm>
                  <a:off x="6259759" y="5276258"/>
                  <a:ext cx="107910" cy="1079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Oval 6"/>
                <p:cNvSpPr/>
                <p:nvPr/>
              </p:nvSpPr>
              <p:spPr>
                <a:xfrm>
                  <a:off x="7402287" y="2943875"/>
                  <a:ext cx="107910" cy="1079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Oval 7"/>
                <p:cNvSpPr/>
                <p:nvPr/>
              </p:nvSpPr>
              <p:spPr>
                <a:xfrm>
                  <a:off x="7311417" y="2818927"/>
                  <a:ext cx="107910" cy="1079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Straight Arrow Connector 9"/>
                <p:cNvCxnSpPr/>
                <p:nvPr/>
              </p:nvCxnSpPr>
              <p:spPr>
                <a:xfrm flipV="1">
                  <a:off x="6313714" y="4884377"/>
                  <a:ext cx="1196483" cy="438268"/>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6858000" y="3145498"/>
                  <a:ext cx="107910" cy="1079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Oval 11"/>
                <p:cNvSpPr/>
                <p:nvPr/>
              </p:nvSpPr>
              <p:spPr>
                <a:xfrm>
                  <a:off x="6737784" y="4323995"/>
                  <a:ext cx="107910" cy="1079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Oval 12"/>
                <p:cNvSpPr/>
                <p:nvPr/>
              </p:nvSpPr>
              <p:spPr>
                <a:xfrm>
                  <a:off x="7510197" y="4827587"/>
                  <a:ext cx="107910" cy="1079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15" name="Object 14"/>
                <p:cNvGraphicFramePr>
                  <a:graphicFrameLocks noChangeAspect="1"/>
                </p:cNvGraphicFramePr>
                <p:nvPr>
                  <p:extLst>
                    <p:ext uri="{D42A27DB-BD31-4B8C-83A1-F6EECF244321}">
                      <p14:modId xmlns:p14="http://schemas.microsoft.com/office/powerpoint/2010/main" val="465329186"/>
                    </p:ext>
                  </p:extLst>
                </p:nvPr>
              </p:nvGraphicFramePr>
              <p:xfrm>
                <a:off x="2101851" y="1821041"/>
                <a:ext cx="227012" cy="261937"/>
              </p:xfrm>
              <a:graphic>
                <a:graphicData uri="http://schemas.openxmlformats.org/presentationml/2006/ole">
                  <mc:AlternateContent xmlns:mc="http://schemas.openxmlformats.org/markup-compatibility/2006">
                    <mc:Choice xmlns:v="urn:schemas-microsoft-com:vml" Requires="v">
                      <p:oleObj spid="_x0000_s36079" name="Equation" r:id="rId4" imgW="164880" imgH="190440" progId="Equation.DSMT4">
                        <p:embed/>
                      </p:oleObj>
                    </mc:Choice>
                    <mc:Fallback>
                      <p:oleObj name="Equation" r:id="rId4" imgW="164880" imgH="190440" progId="Equation.DSMT4">
                        <p:embed/>
                        <p:pic>
                          <p:nvPicPr>
                            <p:cNvPr id="14" name="Object 13"/>
                            <p:cNvPicPr/>
                            <p:nvPr/>
                          </p:nvPicPr>
                          <p:blipFill>
                            <a:blip r:embed="rId5"/>
                            <a:stretch>
                              <a:fillRect/>
                            </a:stretch>
                          </p:blipFill>
                          <p:spPr>
                            <a:xfrm>
                              <a:off x="2101851" y="1821041"/>
                              <a:ext cx="227012" cy="261937"/>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955915613"/>
                    </p:ext>
                  </p:extLst>
                </p:nvPr>
              </p:nvGraphicFramePr>
              <p:xfrm>
                <a:off x="4511348" y="3938642"/>
                <a:ext cx="436562" cy="331787"/>
              </p:xfrm>
              <a:graphic>
                <a:graphicData uri="http://schemas.openxmlformats.org/presentationml/2006/ole">
                  <mc:AlternateContent xmlns:mc="http://schemas.openxmlformats.org/markup-compatibility/2006">
                    <mc:Choice xmlns:v="urn:schemas-microsoft-com:vml" Requires="v">
                      <p:oleObj spid="_x0000_s36080" name="Equation" r:id="rId6" imgW="317160" imgH="241200" progId="Equation.DSMT4">
                        <p:embed/>
                      </p:oleObj>
                    </mc:Choice>
                    <mc:Fallback>
                      <p:oleObj name="Equation" r:id="rId6" imgW="317160" imgH="241200" progId="Equation.DSMT4">
                        <p:embed/>
                        <p:pic>
                          <p:nvPicPr>
                            <p:cNvPr id="15" name="Object 14"/>
                            <p:cNvPicPr/>
                            <p:nvPr/>
                          </p:nvPicPr>
                          <p:blipFill>
                            <a:blip r:embed="rId7"/>
                            <a:stretch>
                              <a:fillRect/>
                            </a:stretch>
                          </p:blipFill>
                          <p:spPr>
                            <a:xfrm>
                              <a:off x="4511348" y="3938642"/>
                              <a:ext cx="436562" cy="331787"/>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4106226176"/>
                    </p:ext>
                  </p:extLst>
                </p:nvPr>
              </p:nvGraphicFramePr>
              <p:xfrm>
                <a:off x="3700137" y="3253408"/>
                <a:ext cx="314325" cy="244475"/>
              </p:xfrm>
              <a:graphic>
                <a:graphicData uri="http://schemas.openxmlformats.org/presentationml/2006/ole">
                  <mc:AlternateContent xmlns:mc="http://schemas.openxmlformats.org/markup-compatibility/2006">
                    <mc:Choice xmlns:v="urn:schemas-microsoft-com:vml" Requires="v">
                      <p:oleObj spid="_x0000_s36081" name="Equation" r:id="rId8" imgW="228600" imgH="177480" progId="Equation.DSMT4">
                        <p:embed/>
                      </p:oleObj>
                    </mc:Choice>
                    <mc:Fallback>
                      <p:oleObj name="Equation" r:id="rId8" imgW="228600" imgH="177480" progId="Equation.DSMT4">
                        <p:embed/>
                        <p:pic>
                          <p:nvPicPr>
                            <p:cNvPr id="15" name="Object 14"/>
                            <p:cNvPicPr/>
                            <p:nvPr/>
                          </p:nvPicPr>
                          <p:blipFill>
                            <a:blip r:embed="rId9"/>
                            <a:stretch>
                              <a:fillRect/>
                            </a:stretch>
                          </p:blipFill>
                          <p:spPr>
                            <a:xfrm>
                              <a:off x="3700137" y="3253408"/>
                              <a:ext cx="314325" cy="244475"/>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3879703192"/>
                    </p:ext>
                  </p:extLst>
                </p:nvPr>
              </p:nvGraphicFramePr>
              <p:xfrm>
                <a:off x="7604779" y="4597799"/>
                <a:ext cx="261937" cy="331787"/>
              </p:xfrm>
              <a:graphic>
                <a:graphicData uri="http://schemas.openxmlformats.org/presentationml/2006/ole">
                  <mc:AlternateContent xmlns:mc="http://schemas.openxmlformats.org/markup-compatibility/2006">
                    <mc:Choice xmlns:v="urn:schemas-microsoft-com:vml" Requires="v">
                      <p:oleObj spid="_x0000_s36082" name="Equation" r:id="rId10" imgW="190440" imgH="241200" progId="Equation.DSMT4">
                        <p:embed/>
                      </p:oleObj>
                    </mc:Choice>
                    <mc:Fallback>
                      <p:oleObj name="Equation" r:id="rId10" imgW="190440" imgH="241200" progId="Equation.DSMT4">
                        <p:embed/>
                        <p:pic>
                          <p:nvPicPr>
                            <p:cNvPr id="18" name="Object 17"/>
                            <p:cNvPicPr/>
                            <p:nvPr/>
                          </p:nvPicPr>
                          <p:blipFill>
                            <a:blip r:embed="rId11"/>
                            <a:stretch>
                              <a:fillRect/>
                            </a:stretch>
                          </p:blipFill>
                          <p:spPr>
                            <a:xfrm>
                              <a:off x="7604779" y="4597799"/>
                              <a:ext cx="261937" cy="331787"/>
                            </a:xfrm>
                            <a:prstGeom prst="rect">
                              <a:avLst/>
                            </a:prstGeom>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1885048863"/>
                    </p:ext>
                  </p:extLst>
                </p:nvPr>
              </p:nvGraphicFramePr>
              <p:xfrm>
                <a:off x="6703972" y="3217678"/>
                <a:ext cx="261938" cy="331788"/>
              </p:xfrm>
              <a:graphic>
                <a:graphicData uri="http://schemas.openxmlformats.org/presentationml/2006/ole">
                  <mc:AlternateContent xmlns:mc="http://schemas.openxmlformats.org/markup-compatibility/2006">
                    <mc:Choice xmlns:v="urn:schemas-microsoft-com:vml" Requires="v">
                      <p:oleObj spid="_x0000_s36083" name="Equation" r:id="rId12" imgW="190440" imgH="241200" progId="Equation.DSMT4">
                        <p:embed/>
                      </p:oleObj>
                    </mc:Choice>
                    <mc:Fallback>
                      <p:oleObj name="Equation" r:id="rId12" imgW="190440" imgH="241200" progId="Equation.DSMT4">
                        <p:embed/>
                        <p:pic>
                          <p:nvPicPr>
                            <p:cNvPr id="18" name="Object 17"/>
                            <p:cNvPicPr/>
                            <p:nvPr/>
                          </p:nvPicPr>
                          <p:blipFill>
                            <a:blip r:embed="rId13"/>
                            <a:stretch>
                              <a:fillRect/>
                            </a:stretch>
                          </p:blipFill>
                          <p:spPr>
                            <a:xfrm>
                              <a:off x="6703972" y="3217678"/>
                              <a:ext cx="261938" cy="331788"/>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2818728516"/>
                    </p:ext>
                  </p:extLst>
                </p:nvPr>
              </p:nvGraphicFramePr>
              <p:xfrm>
                <a:off x="7180448" y="2385851"/>
                <a:ext cx="261937" cy="331788"/>
              </p:xfrm>
              <a:graphic>
                <a:graphicData uri="http://schemas.openxmlformats.org/presentationml/2006/ole">
                  <mc:AlternateContent xmlns:mc="http://schemas.openxmlformats.org/markup-compatibility/2006">
                    <mc:Choice xmlns:v="urn:schemas-microsoft-com:vml" Requires="v">
                      <p:oleObj spid="_x0000_s36084" name="Equation" r:id="rId14" imgW="190440" imgH="241200" progId="Equation.DSMT4">
                        <p:embed/>
                      </p:oleObj>
                    </mc:Choice>
                    <mc:Fallback>
                      <p:oleObj name="Equation" r:id="rId14" imgW="190440" imgH="241200" progId="Equation.DSMT4">
                        <p:embed/>
                        <p:pic>
                          <p:nvPicPr>
                            <p:cNvPr id="18" name="Object 17"/>
                            <p:cNvPicPr/>
                            <p:nvPr/>
                          </p:nvPicPr>
                          <p:blipFill>
                            <a:blip r:embed="rId15"/>
                            <a:stretch>
                              <a:fillRect/>
                            </a:stretch>
                          </p:blipFill>
                          <p:spPr>
                            <a:xfrm>
                              <a:off x="7180448" y="2385851"/>
                              <a:ext cx="261937" cy="331788"/>
                            </a:xfrm>
                            <a:prstGeom prst="rect">
                              <a:avLst/>
                            </a:prstGeom>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936619892"/>
                    </p:ext>
                  </p:extLst>
                </p:nvPr>
              </p:nvGraphicFramePr>
              <p:xfrm>
                <a:off x="7487138" y="2885891"/>
                <a:ext cx="261938" cy="331787"/>
              </p:xfrm>
              <a:graphic>
                <a:graphicData uri="http://schemas.openxmlformats.org/presentationml/2006/ole">
                  <mc:AlternateContent xmlns:mc="http://schemas.openxmlformats.org/markup-compatibility/2006">
                    <mc:Choice xmlns:v="urn:schemas-microsoft-com:vml" Requires="v">
                      <p:oleObj spid="_x0000_s36085" name="Equation" r:id="rId16" imgW="190440" imgH="241200" progId="Equation.DSMT4">
                        <p:embed/>
                      </p:oleObj>
                    </mc:Choice>
                    <mc:Fallback>
                      <p:oleObj name="Equation" r:id="rId16" imgW="190440" imgH="241200" progId="Equation.DSMT4">
                        <p:embed/>
                        <p:pic>
                          <p:nvPicPr>
                            <p:cNvPr id="18" name="Object 17"/>
                            <p:cNvPicPr/>
                            <p:nvPr/>
                          </p:nvPicPr>
                          <p:blipFill>
                            <a:blip r:embed="rId17"/>
                            <a:stretch>
                              <a:fillRect/>
                            </a:stretch>
                          </p:blipFill>
                          <p:spPr>
                            <a:xfrm>
                              <a:off x="7487138" y="2885891"/>
                              <a:ext cx="261938" cy="331787"/>
                            </a:xfrm>
                            <a:prstGeom prst="rect">
                              <a:avLst/>
                            </a:prstGeom>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2048184768"/>
                    </p:ext>
                  </p:extLst>
                </p:nvPr>
              </p:nvGraphicFramePr>
              <p:xfrm>
                <a:off x="6845694" y="4199512"/>
                <a:ext cx="261938" cy="331787"/>
              </p:xfrm>
              <a:graphic>
                <a:graphicData uri="http://schemas.openxmlformats.org/presentationml/2006/ole">
                  <mc:AlternateContent xmlns:mc="http://schemas.openxmlformats.org/markup-compatibility/2006">
                    <mc:Choice xmlns:v="urn:schemas-microsoft-com:vml" Requires="v">
                      <p:oleObj spid="_x0000_s36086" name="Equation" r:id="rId18" imgW="190440" imgH="241200" progId="Equation.DSMT4">
                        <p:embed/>
                      </p:oleObj>
                    </mc:Choice>
                    <mc:Fallback>
                      <p:oleObj name="Equation" r:id="rId18" imgW="190440" imgH="241200" progId="Equation.DSMT4">
                        <p:embed/>
                        <p:pic>
                          <p:nvPicPr>
                            <p:cNvPr id="18" name="Object 17"/>
                            <p:cNvPicPr/>
                            <p:nvPr/>
                          </p:nvPicPr>
                          <p:blipFill>
                            <a:blip r:embed="rId19"/>
                            <a:stretch>
                              <a:fillRect/>
                            </a:stretch>
                          </p:blipFill>
                          <p:spPr>
                            <a:xfrm>
                              <a:off x="6845694" y="4199512"/>
                              <a:ext cx="261938" cy="331787"/>
                            </a:xfrm>
                            <a:prstGeom prst="rect">
                              <a:avLst/>
                            </a:prstGeom>
                          </p:spPr>
                        </p:pic>
                      </p:oleObj>
                    </mc:Fallback>
                  </mc:AlternateContent>
                </a:graphicData>
              </a:graphic>
            </p:graphicFrame>
            <p:graphicFrame>
              <p:nvGraphicFramePr>
                <p:cNvPr id="24" name="Object 23"/>
                <p:cNvGraphicFramePr>
                  <a:graphicFrameLocks noChangeAspect="1"/>
                </p:cNvGraphicFramePr>
                <p:nvPr>
                  <p:extLst>
                    <p:ext uri="{D42A27DB-BD31-4B8C-83A1-F6EECF244321}">
                      <p14:modId xmlns:p14="http://schemas.microsoft.com/office/powerpoint/2010/main" val="835968221"/>
                    </p:ext>
                  </p:extLst>
                </p:nvPr>
              </p:nvGraphicFramePr>
              <p:xfrm>
                <a:off x="6069239" y="5276258"/>
                <a:ext cx="244475" cy="331788"/>
              </p:xfrm>
              <a:graphic>
                <a:graphicData uri="http://schemas.openxmlformats.org/presentationml/2006/ole">
                  <mc:AlternateContent xmlns:mc="http://schemas.openxmlformats.org/markup-compatibility/2006">
                    <mc:Choice xmlns:v="urn:schemas-microsoft-com:vml" Requires="v">
                      <p:oleObj spid="_x0000_s36087" name="Equation" r:id="rId20" imgW="177480" imgH="241200" progId="Equation.DSMT4">
                        <p:embed/>
                      </p:oleObj>
                    </mc:Choice>
                    <mc:Fallback>
                      <p:oleObj name="Equation" r:id="rId20" imgW="177480" imgH="241200" progId="Equation.DSMT4">
                        <p:embed/>
                        <p:pic>
                          <p:nvPicPr>
                            <p:cNvPr id="18" name="Object 17"/>
                            <p:cNvPicPr/>
                            <p:nvPr/>
                          </p:nvPicPr>
                          <p:blipFill>
                            <a:blip r:embed="rId21"/>
                            <a:stretch>
                              <a:fillRect/>
                            </a:stretch>
                          </p:blipFill>
                          <p:spPr>
                            <a:xfrm>
                              <a:off x="6069239" y="5276258"/>
                              <a:ext cx="244475" cy="331788"/>
                            </a:xfrm>
                            <a:prstGeom prst="rect">
                              <a:avLst/>
                            </a:prstGeom>
                          </p:spPr>
                        </p:pic>
                      </p:oleObj>
                    </mc:Fallback>
                  </mc:AlternateContent>
                </a:graphicData>
              </a:graphic>
            </p:graphicFrame>
          </p:grpSp>
          <p:graphicFrame>
            <p:nvGraphicFramePr>
              <p:cNvPr id="26" name="Object 25"/>
              <p:cNvGraphicFramePr>
                <a:graphicFrameLocks noChangeAspect="1"/>
              </p:cNvGraphicFramePr>
              <p:nvPr>
                <p:extLst>
                  <p:ext uri="{D42A27DB-BD31-4B8C-83A1-F6EECF244321}">
                    <p14:modId xmlns:p14="http://schemas.microsoft.com/office/powerpoint/2010/main" val="1406329602"/>
                  </p:ext>
                </p:extLst>
              </p:nvPr>
            </p:nvGraphicFramePr>
            <p:xfrm>
              <a:off x="6782030" y="5050271"/>
              <a:ext cx="349250" cy="331787"/>
            </p:xfrm>
            <a:graphic>
              <a:graphicData uri="http://schemas.openxmlformats.org/presentationml/2006/ole">
                <mc:AlternateContent xmlns:mc="http://schemas.openxmlformats.org/markup-compatibility/2006">
                  <mc:Choice xmlns:v="urn:schemas-microsoft-com:vml" Requires="v">
                    <p:oleObj spid="_x0000_s36088" name="Equation" r:id="rId22" imgW="253800" imgH="241200" progId="Equation.DSMT4">
                      <p:embed/>
                    </p:oleObj>
                  </mc:Choice>
                  <mc:Fallback>
                    <p:oleObj name="Equation" r:id="rId22" imgW="253800" imgH="241200" progId="Equation.DSMT4">
                      <p:embed/>
                      <p:pic>
                        <p:nvPicPr>
                          <p:cNvPr id="16" name="Object 15"/>
                          <p:cNvPicPr/>
                          <p:nvPr/>
                        </p:nvPicPr>
                        <p:blipFill>
                          <a:blip r:embed="rId23"/>
                          <a:stretch>
                            <a:fillRect/>
                          </a:stretch>
                        </p:blipFill>
                        <p:spPr>
                          <a:xfrm>
                            <a:off x="6782030" y="5050271"/>
                            <a:ext cx="349250" cy="331787"/>
                          </a:xfrm>
                          <a:prstGeom prst="rect">
                            <a:avLst/>
                          </a:prstGeom>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4041832380"/>
                  </p:ext>
                </p:extLst>
              </p:nvPr>
            </p:nvGraphicFramePr>
            <p:xfrm>
              <a:off x="6162136" y="4686798"/>
              <a:ext cx="349250" cy="331787"/>
            </p:xfrm>
            <a:graphic>
              <a:graphicData uri="http://schemas.openxmlformats.org/presentationml/2006/ole">
                <mc:AlternateContent xmlns:mc="http://schemas.openxmlformats.org/markup-compatibility/2006">
                  <mc:Choice xmlns:v="urn:schemas-microsoft-com:vml" Requires="v">
                    <p:oleObj spid="_x0000_s36089" name="Equation" r:id="rId24" imgW="253800" imgH="241200" progId="Equation.DSMT4">
                      <p:embed/>
                    </p:oleObj>
                  </mc:Choice>
                  <mc:Fallback>
                    <p:oleObj name="Equation" r:id="rId24" imgW="253800" imgH="241200" progId="Equation.DSMT4">
                      <p:embed/>
                      <p:pic>
                        <p:nvPicPr>
                          <p:cNvPr id="16" name="Object 15"/>
                          <p:cNvPicPr/>
                          <p:nvPr/>
                        </p:nvPicPr>
                        <p:blipFill>
                          <a:blip r:embed="rId25"/>
                          <a:stretch>
                            <a:fillRect/>
                          </a:stretch>
                        </p:blipFill>
                        <p:spPr>
                          <a:xfrm>
                            <a:off x="6162136" y="4686798"/>
                            <a:ext cx="349250" cy="331787"/>
                          </a:xfrm>
                          <a:prstGeom prst="rect">
                            <a:avLst/>
                          </a:prstGeom>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3543802185"/>
                  </p:ext>
                </p:extLst>
              </p:nvPr>
            </p:nvGraphicFramePr>
            <p:xfrm>
              <a:off x="7674628" y="2385851"/>
              <a:ext cx="384175" cy="331787"/>
            </p:xfrm>
            <a:graphic>
              <a:graphicData uri="http://schemas.openxmlformats.org/presentationml/2006/ole">
                <mc:AlternateContent xmlns:mc="http://schemas.openxmlformats.org/markup-compatibility/2006">
                  <mc:Choice xmlns:v="urn:schemas-microsoft-com:vml" Requires="v">
                    <p:oleObj spid="_x0000_s36090" name="Equation" r:id="rId26" imgW="279360" imgH="241200" progId="Equation.DSMT4">
                      <p:embed/>
                    </p:oleObj>
                  </mc:Choice>
                  <mc:Fallback>
                    <p:oleObj name="Equation" r:id="rId26" imgW="279360" imgH="241200" progId="Equation.DSMT4">
                      <p:embed/>
                      <p:pic>
                        <p:nvPicPr>
                          <p:cNvPr id="16" name="Object 15"/>
                          <p:cNvPicPr/>
                          <p:nvPr/>
                        </p:nvPicPr>
                        <p:blipFill>
                          <a:blip r:embed="rId27"/>
                          <a:stretch>
                            <a:fillRect/>
                          </a:stretch>
                        </p:blipFill>
                        <p:spPr>
                          <a:xfrm>
                            <a:off x="7674628" y="2385851"/>
                            <a:ext cx="384175" cy="331787"/>
                          </a:xfrm>
                          <a:prstGeom prst="rect">
                            <a:avLst/>
                          </a:prstGeom>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3564621256"/>
                  </p:ext>
                </p:extLst>
              </p:nvPr>
            </p:nvGraphicFramePr>
            <p:xfrm>
              <a:off x="7442385" y="1733990"/>
              <a:ext cx="384175" cy="331788"/>
            </p:xfrm>
            <a:graphic>
              <a:graphicData uri="http://schemas.openxmlformats.org/presentationml/2006/ole">
                <mc:AlternateContent xmlns:mc="http://schemas.openxmlformats.org/markup-compatibility/2006">
                  <mc:Choice xmlns:v="urn:schemas-microsoft-com:vml" Requires="v">
                    <p:oleObj spid="_x0000_s36091" name="Equation" r:id="rId28" imgW="279360" imgH="241200" progId="Equation.DSMT4">
                      <p:embed/>
                    </p:oleObj>
                  </mc:Choice>
                  <mc:Fallback>
                    <p:oleObj name="Equation" r:id="rId28" imgW="279360" imgH="241200" progId="Equation.DSMT4">
                      <p:embed/>
                      <p:pic>
                        <p:nvPicPr>
                          <p:cNvPr id="16" name="Object 15"/>
                          <p:cNvPicPr/>
                          <p:nvPr/>
                        </p:nvPicPr>
                        <p:blipFill>
                          <a:blip r:embed="rId29"/>
                          <a:stretch>
                            <a:fillRect/>
                          </a:stretch>
                        </p:blipFill>
                        <p:spPr>
                          <a:xfrm>
                            <a:off x="7442385" y="1733990"/>
                            <a:ext cx="384175" cy="331788"/>
                          </a:xfrm>
                          <a:prstGeom prst="rect">
                            <a:avLst/>
                          </a:prstGeom>
                        </p:spPr>
                      </p:pic>
                    </p:oleObj>
                  </mc:Fallback>
                </mc:AlternateContent>
              </a:graphicData>
            </a:graphic>
          </p:graphicFrame>
          <p:sp>
            <p:nvSpPr>
              <p:cNvPr id="30" name="Oval 29"/>
              <p:cNvSpPr/>
              <p:nvPr/>
            </p:nvSpPr>
            <p:spPr>
              <a:xfrm>
                <a:off x="8058803" y="1444981"/>
                <a:ext cx="107910" cy="10791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31" name="Object 30"/>
              <p:cNvGraphicFramePr>
                <a:graphicFrameLocks noChangeAspect="1"/>
              </p:cNvGraphicFramePr>
              <p:nvPr>
                <p:extLst>
                  <p:ext uri="{D42A27DB-BD31-4B8C-83A1-F6EECF244321}">
                    <p14:modId xmlns:p14="http://schemas.microsoft.com/office/powerpoint/2010/main" val="4187656428"/>
                  </p:ext>
                </p:extLst>
              </p:nvPr>
            </p:nvGraphicFramePr>
            <p:xfrm>
              <a:off x="7871509" y="1407609"/>
              <a:ext cx="209550" cy="244475"/>
            </p:xfrm>
            <a:graphic>
              <a:graphicData uri="http://schemas.openxmlformats.org/presentationml/2006/ole">
                <mc:AlternateContent xmlns:mc="http://schemas.openxmlformats.org/markup-compatibility/2006">
                  <mc:Choice xmlns:v="urn:schemas-microsoft-com:vml" Requires="v">
                    <p:oleObj spid="_x0000_s36092" name="Equation" r:id="rId30" imgW="152280" imgH="177480" progId="Equation.DSMT4">
                      <p:embed/>
                    </p:oleObj>
                  </mc:Choice>
                  <mc:Fallback>
                    <p:oleObj name="Equation" r:id="rId30" imgW="152280" imgH="177480" progId="Equation.DSMT4">
                      <p:embed/>
                      <p:pic>
                        <p:nvPicPr>
                          <p:cNvPr id="16" name="Object 15"/>
                          <p:cNvPicPr/>
                          <p:nvPr/>
                        </p:nvPicPr>
                        <p:blipFill>
                          <a:blip r:embed="rId31"/>
                          <a:stretch>
                            <a:fillRect/>
                          </a:stretch>
                        </p:blipFill>
                        <p:spPr>
                          <a:xfrm>
                            <a:off x="7871509" y="1407609"/>
                            <a:ext cx="209550" cy="244475"/>
                          </a:xfrm>
                          <a:prstGeom prst="rect">
                            <a:avLst/>
                          </a:prstGeom>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3428529321"/>
                  </p:ext>
                </p:extLst>
              </p:nvPr>
            </p:nvGraphicFramePr>
            <p:xfrm>
              <a:off x="6191476" y="2286638"/>
              <a:ext cx="401637" cy="331787"/>
            </p:xfrm>
            <a:graphic>
              <a:graphicData uri="http://schemas.openxmlformats.org/presentationml/2006/ole">
                <mc:AlternateContent xmlns:mc="http://schemas.openxmlformats.org/markup-compatibility/2006">
                  <mc:Choice xmlns:v="urn:schemas-microsoft-com:vml" Requires="v">
                    <p:oleObj spid="_x0000_s36093" name="Equation" r:id="rId32" imgW="291960" imgH="241200" progId="Equation.DSMT4">
                      <p:embed/>
                    </p:oleObj>
                  </mc:Choice>
                  <mc:Fallback>
                    <p:oleObj name="Equation" r:id="rId32" imgW="291960" imgH="241200" progId="Equation.DSMT4">
                      <p:embed/>
                      <p:pic>
                        <p:nvPicPr>
                          <p:cNvPr id="16" name="Object 15"/>
                          <p:cNvPicPr/>
                          <p:nvPr/>
                        </p:nvPicPr>
                        <p:blipFill>
                          <a:blip r:embed="rId33"/>
                          <a:stretch>
                            <a:fillRect/>
                          </a:stretch>
                        </p:blipFill>
                        <p:spPr>
                          <a:xfrm>
                            <a:off x="6191476" y="2286638"/>
                            <a:ext cx="401637" cy="331787"/>
                          </a:xfrm>
                          <a:prstGeom prst="rect">
                            <a:avLst/>
                          </a:prstGeom>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2247948674"/>
                  </p:ext>
                </p:extLst>
              </p:nvPr>
            </p:nvGraphicFramePr>
            <p:xfrm>
              <a:off x="5643809" y="2777981"/>
              <a:ext cx="384175" cy="331787"/>
            </p:xfrm>
            <a:graphic>
              <a:graphicData uri="http://schemas.openxmlformats.org/presentationml/2006/ole">
                <mc:AlternateContent xmlns:mc="http://schemas.openxmlformats.org/markup-compatibility/2006">
                  <mc:Choice xmlns:v="urn:schemas-microsoft-com:vml" Requires="v">
                    <p:oleObj spid="_x0000_s36094" name="Equation" r:id="rId34" imgW="279360" imgH="241200" progId="Equation.DSMT4">
                      <p:embed/>
                    </p:oleObj>
                  </mc:Choice>
                  <mc:Fallback>
                    <p:oleObj name="Equation" r:id="rId34" imgW="279360" imgH="241200" progId="Equation.DSMT4">
                      <p:embed/>
                      <p:pic>
                        <p:nvPicPr>
                          <p:cNvPr id="16" name="Object 15"/>
                          <p:cNvPicPr/>
                          <p:nvPr/>
                        </p:nvPicPr>
                        <p:blipFill>
                          <a:blip r:embed="rId35"/>
                          <a:stretch>
                            <a:fillRect/>
                          </a:stretch>
                        </p:blipFill>
                        <p:spPr>
                          <a:xfrm>
                            <a:off x="5643809" y="2777981"/>
                            <a:ext cx="384175" cy="331787"/>
                          </a:xfrm>
                          <a:prstGeom prst="rect">
                            <a:avLst/>
                          </a:prstGeom>
                        </p:spPr>
                      </p:pic>
                    </p:oleObj>
                  </mc:Fallback>
                </mc:AlternateContent>
              </a:graphicData>
            </a:graphic>
          </p:graphicFrame>
        </p:grpSp>
        <p:graphicFrame>
          <p:nvGraphicFramePr>
            <p:cNvPr id="3" name="Object 2"/>
            <p:cNvGraphicFramePr>
              <a:graphicFrameLocks noChangeAspect="1"/>
            </p:cNvGraphicFramePr>
            <p:nvPr>
              <p:extLst>
                <p:ext uri="{D42A27DB-BD31-4B8C-83A1-F6EECF244321}">
                  <p14:modId xmlns:p14="http://schemas.microsoft.com/office/powerpoint/2010/main" val="3142673806"/>
                </p:ext>
              </p:extLst>
            </p:nvPr>
          </p:nvGraphicFramePr>
          <p:xfrm>
            <a:off x="331788" y="5541963"/>
            <a:ext cx="11474450" cy="1189037"/>
          </p:xfrm>
          <a:graphic>
            <a:graphicData uri="http://schemas.openxmlformats.org/presentationml/2006/ole">
              <mc:AlternateContent xmlns:mc="http://schemas.openxmlformats.org/markup-compatibility/2006">
                <mc:Choice xmlns:v="urn:schemas-microsoft-com:vml" Requires="v">
                  <p:oleObj spid="_x0000_s36095" name="Equation" r:id="rId36" imgW="7467480" imgH="774360" progId="Equation.DSMT4">
                    <p:embed/>
                  </p:oleObj>
                </mc:Choice>
                <mc:Fallback>
                  <p:oleObj name="Equation" r:id="rId36" imgW="7467480" imgH="774360" progId="Equation.DSMT4">
                    <p:embed/>
                    <p:pic>
                      <p:nvPicPr>
                        <p:cNvPr id="0" name=""/>
                        <p:cNvPicPr/>
                        <p:nvPr/>
                      </p:nvPicPr>
                      <p:blipFill>
                        <a:blip r:embed="rId37"/>
                        <a:stretch>
                          <a:fillRect/>
                        </a:stretch>
                      </p:blipFill>
                      <p:spPr>
                        <a:xfrm>
                          <a:off x="331788" y="5541963"/>
                          <a:ext cx="11474450" cy="1189037"/>
                        </a:xfrm>
                        <a:prstGeom prst="rect">
                          <a:avLst/>
                        </a:prstGeom>
                      </p:spPr>
                    </p:pic>
                  </p:oleObj>
                </mc:Fallback>
              </mc:AlternateContent>
            </a:graphicData>
          </a:graphic>
        </p:graphicFrame>
        <p:sp>
          <p:nvSpPr>
            <p:cNvPr id="9" name="TextBox 8"/>
            <p:cNvSpPr txBox="1"/>
            <p:nvPr/>
          </p:nvSpPr>
          <p:spPr>
            <a:xfrm>
              <a:off x="276364" y="3015312"/>
              <a:ext cx="2393343" cy="1200329"/>
            </a:xfrm>
            <a:prstGeom prst="rect">
              <a:avLst/>
            </a:prstGeom>
            <a:noFill/>
          </p:spPr>
          <p:txBody>
            <a:bodyPr wrap="square" rtlCol="0">
              <a:spAutoFit/>
            </a:bodyPr>
            <a:lstStyle/>
            <a:p>
              <a:r>
                <a:rPr lang="de-DE" i="1" smtClean="0">
                  <a:solidFill>
                    <a:schemeClr val="accent6">
                      <a:lumMod val="75000"/>
                    </a:schemeClr>
                  </a:solidFill>
                </a:rPr>
                <a:t>Dieses Wiki-Bild</a:t>
              </a:r>
            </a:p>
            <a:p>
              <a:r>
                <a:rPr lang="de-DE" i="1" smtClean="0">
                  <a:solidFill>
                    <a:schemeClr val="accent6">
                      <a:lumMod val="75000"/>
                    </a:schemeClr>
                  </a:solidFill>
                </a:rPr>
                <a:t>dient zur gedanklichen Stütze – Bezeichnungen</a:t>
              </a:r>
            </a:p>
            <a:p>
              <a:r>
                <a:rPr lang="de-DE" i="1" smtClean="0">
                  <a:solidFill>
                    <a:schemeClr val="accent6">
                      <a:lumMod val="75000"/>
                    </a:schemeClr>
                  </a:solidFill>
                </a:rPr>
                <a:t>wurden ergänzt.</a:t>
              </a:r>
              <a:endParaRPr lang="de-DE" i="1">
                <a:solidFill>
                  <a:schemeClr val="accent6">
                    <a:lumMod val="75000"/>
                  </a:schemeClr>
                </a:solidFill>
              </a:endParaRPr>
            </a:p>
          </p:txBody>
        </p:sp>
      </p:grpSp>
    </p:spTree>
    <p:extLst>
      <p:ext uri="{BB962C8B-B14F-4D97-AF65-F5344CB8AC3E}">
        <p14:creationId xmlns:p14="http://schemas.microsoft.com/office/powerpoint/2010/main" val="35734322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3483" y="325559"/>
            <a:ext cx="11408645" cy="5387866"/>
            <a:chOff x="422993" y="254000"/>
            <a:chExt cx="11408645" cy="5387866"/>
          </a:xfrm>
        </p:grpSpPr>
        <p:grpSp>
          <p:nvGrpSpPr>
            <p:cNvPr id="36" name="Group 35"/>
            <p:cNvGrpSpPr/>
            <p:nvPr/>
          </p:nvGrpSpPr>
          <p:grpSpPr>
            <a:xfrm>
              <a:off x="475722" y="254000"/>
              <a:ext cx="11355916" cy="5280967"/>
              <a:chOff x="475722" y="254000"/>
              <a:chExt cx="11355916" cy="5280967"/>
            </a:xfrm>
          </p:grpSpPr>
          <p:grpSp>
            <p:nvGrpSpPr>
              <p:cNvPr id="31" name="Group 30"/>
              <p:cNvGrpSpPr/>
              <p:nvPr/>
            </p:nvGrpSpPr>
            <p:grpSpPr>
              <a:xfrm>
                <a:off x="475722" y="254000"/>
                <a:ext cx="11355916" cy="2781300"/>
                <a:chOff x="475722" y="254000"/>
                <a:chExt cx="11355916" cy="2781300"/>
              </a:xfrm>
            </p:grpSpPr>
            <p:graphicFrame>
              <p:nvGraphicFramePr>
                <p:cNvPr id="2" name="Objekt 9"/>
                <p:cNvGraphicFramePr>
                  <a:graphicFrameLocks noChangeAspect="1"/>
                </p:cNvGraphicFramePr>
                <p:nvPr>
                  <p:extLst/>
                </p:nvPr>
              </p:nvGraphicFramePr>
              <p:xfrm>
                <a:off x="475722" y="938213"/>
                <a:ext cx="5600700" cy="2097087"/>
              </p:xfrm>
              <a:graphic>
                <a:graphicData uri="http://schemas.openxmlformats.org/presentationml/2006/ole">
                  <mc:AlternateContent xmlns:mc="http://schemas.openxmlformats.org/markup-compatibility/2006">
                    <mc:Choice xmlns:v="urn:schemas-microsoft-com:vml" Requires="v">
                      <p:oleObj spid="_x0000_s23412" name="Equation" r:id="rId3" imgW="4406760" imgH="1650960" progId="Equation.DSMT4">
                        <p:embed/>
                      </p:oleObj>
                    </mc:Choice>
                    <mc:Fallback>
                      <p:oleObj name="Equation" r:id="rId3" imgW="4406760" imgH="1650960" progId="Equation.DSMT4">
                        <p:embed/>
                        <p:pic>
                          <p:nvPicPr>
                            <p:cNvPr id="2" name="Objekt 9"/>
                            <p:cNvPicPr/>
                            <p:nvPr/>
                          </p:nvPicPr>
                          <p:blipFill>
                            <a:blip r:embed="rId4"/>
                            <a:stretch>
                              <a:fillRect/>
                            </a:stretch>
                          </p:blipFill>
                          <p:spPr>
                            <a:xfrm>
                              <a:off x="475722" y="938213"/>
                              <a:ext cx="5600700" cy="2097087"/>
                            </a:xfrm>
                            <a:prstGeom prst="rect">
                              <a:avLst/>
                            </a:prstGeom>
                          </p:spPr>
                        </p:pic>
                      </p:oleObj>
                    </mc:Fallback>
                  </mc:AlternateContent>
                </a:graphicData>
              </a:graphic>
            </p:graphicFrame>
            <p:sp>
              <p:nvSpPr>
                <p:cNvPr id="3" name="TextBox 2"/>
                <p:cNvSpPr txBox="1"/>
                <p:nvPr/>
              </p:nvSpPr>
              <p:spPr>
                <a:xfrm>
                  <a:off x="475722" y="254000"/>
                  <a:ext cx="4588933" cy="461665"/>
                </a:xfrm>
                <a:prstGeom prst="rect">
                  <a:avLst/>
                </a:prstGeom>
                <a:noFill/>
              </p:spPr>
              <p:txBody>
                <a:bodyPr wrap="square" rtlCol="0">
                  <a:spAutoFit/>
                </a:bodyPr>
                <a:lstStyle/>
                <a:p>
                  <a:r>
                    <a:rPr lang="de-DE" sz="2400" b="1" i="1" smtClean="0"/>
                    <a:t>Schnitt von Gerade und Ebene </a:t>
                  </a:r>
                  <a:endParaRPr lang="de-DE" sz="2400" b="1" i="1"/>
                </a:p>
              </p:txBody>
            </p:sp>
            <p:cxnSp>
              <p:nvCxnSpPr>
                <p:cNvPr id="5" name="Straight Connector 4"/>
                <p:cNvCxnSpPr/>
                <p:nvPr/>
              </p:nvCxnSpPr>
              <p:spPr>
                <a:xfrm flipV="1">
                  <a:off x="7179730" y="2590800"/>
                  <a:ext cx="4320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7594598" y="1312333"/>
                  <a:ext cx="3056466" cy="1722967"/>
                </a:xfrm>
                <a:prstGeom prst="straightConnector1">
                  <a:avLst/>
                </a:prstGeom>
                <a:ln w="381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7594598" y="1312333"/>
                  <a:ext cx="694266" cy="397934"/>
                </a:xfrm>
                <a:prstGeom prst="straightConnector1">
                  <a:avLst/>
                </a:prstGeom>
                <a:ln w="825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7511999" y="1238201"/>
                  <a:ext cx="108000" cy="108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Oval 10"/>
                <p:cNvSpPr/>
                <p:nvPr/>
              </p:nvSpPr>
              <p:spPr>
                <a:xfrm>
                  <a:off x="9812862" y="2536800"/>
                  <a:ext cx="108000" cy="108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5" name="Straight Arrow Connector 14"/>
                <p:cNvCxnSpPr/>
                <p:nvPr/>
              </p:nvCxnSpPr>
              <p:spPr>
                <a:xfrm flipV="1">
                  <a:off x="7746998" y="1774799"/>
                  <a:ext cx="0" cy="828000"/>
                </a:xfrm>
                <a:prstGeom prst="straightConnector1">
                  <a:avLst/>
                </a:prstGeom>
                <a:ln w="825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8" name="Object 17"/>
                <p:cNvGraphicFramePr>
                  <a:graphicFrameLocks noChangeAspect="1"/>
                </p:cNvGraphicFramePr>
                <p:nvPr>
                  <p:extLst/>
                </p:nvPr>
              </p:nvGraphicFramePr>
              <p:xfrm>
                <a:off x="7170738" y="254000"/>
                <a:ext cx="4660900" cy="495300"/>
              </p:xfrm>
              <a:graphic>
                <a:graphicData uri="http://schemas.openxmlformats.org/presentationml/2006/ole">
                  <mc:AlternateContent xmlns:mc="http://schemas.openxmlformats.org/markup-compatibility/2006">
                    <mc:Choice xmlns:v="urn:schemas-microsoft-com:vml" Requires="v">
                      <p:oleObj spid="_x0000_s23413" name="Equation" r:id="rId5" imgW="4660560" imgH="495000" progId="Equation.DSMT4">
                        <p:embed/>
                      </p:oleObj>
                    </mc:Choice>
                    <mc:Fallback>
                      <p:oleObj name="Equation" r:id="rId5" imgW="4660560" imgH="495000" progId="Equation.DSMT4">
                        <p:embed/>
                        <p:pic>
                          <p:nvPicPr>
                            <p:cNvPr id="18" name="Object 17"/>
                            <p:cNvPicPr/>
                            <p:nvPr/>
                          </p:nvPicPr>
                          <p:blipFill>
                            <a:blip r:embed="rId6"/>
                            <a:stretch>
                              <a:fillRect/>
                            </a:stretch>
                          </p:blipFill>
                          <p:spPr>
                            <a:xfrm>
                              <a:off x="7170738" y="254000"/>
                              <a:ext cx="4660900" cy="495300"/>
                            </a:xfrm>
                            <a:prstGeom prst="rect">
                              <a:avLst/>
                            </a:prstGeom>
                          </p:spPr>
                        </p:pic>
                      </p:oleObj>
                    </mc:Fallback>
                  </mc:AlternateContent>
                </a:graphicData>
              </a:graphic>
            </p:graphicFrame>
            <p:graphicFrame>
              <p:nvGraphicFramePr>
                <p:cNvPr id="24" name="Object 23"/>
                <p:cNvGraphicFramePr>
                  <a:graphicFrameLocks noChangeAspect="1"/>
                </p:cNvGraphicFramePr>
                <p:nvPr>
                  <p:extLst/>
                </p:nvPr>
              </p:nvGraphicFramePr>
              <p:xfrm>
                <a:off x="7932712" y="1215366"/>
                <a:ext cx="184422" cy="251485"/>
              </p:xfrm>
              <a:graphic>
                <a:graphicData uri="http://schemas.openxmlformats.org/presentationml/2006/ole">
                  <mc:AlternateContent xmlns:mc="http://schemas.openxmlformats.org/markup-compatibility/2006">
                    <mc:Choice xmlns:v="urn:schemas-microsoft-com:vml" Requires="v">
                      <p:oleObj spid="_x0000_s23414" name="Equation" r:id="rId7" imgW="139680" imgH="190440" progId="Equation.DSMT4">
                        <p:embed/>
                      </p:oleObj>
                    </mc:Choice>
                    <mc:Fallback>
                      <p:oleObj name="Equation" r:id="rId7" imgW="139680" imgH="190440" progId="Equation.DSMT4">
                        <p:embed/>
                        <p:pic>
                          <p:nvPicPr>
                            <p:cNvPr id="24" name="Object 23"/>
                            <p:cNvPicPr/>
                            <p:nvPr/>
                          </p:nvPicPr>
                          <p:blipFill>
                            <a:blip r:embed="rId8"/>
                            <a:stretch>
                              <a:fillRect/>
                            </a:stretch>
                          </p:blipFill>
                          <p:spPr>
                            <a:xfrm>
                              <a:off x="7932712" y="1215366"/>
                              <a:ext cx="184422" cy="251485"/>
                            </a:xfrm>
                            <a:prstGeom prst="rect">
                              <a:avLst/>
                            </a:prstGeom>
                          </p:spPr>
                        </p:pic>
                      </p:oleObj>
                    </mc:Fallback>
                  </mc:AlternateContent>
                </a:graphicData>
              </a:graphic>
            </p:graphicFrame>
            <p:graphicFrame>
              <p:nvGraphicFramePr>
                <p:cNvPr id="25" name="Object 24"/>
                <p:cNvGraphicFramePr>
                  <a:graphicFrameLocks noChangeAspect="1"/>
                </p:cNvGraphicFramePr>
                <p:nvPr>
                  <p:extLst/>
                </p:nvPr>
              </p:nvGraphicFramePr>
              <p:xfrm>
                <a:off x="7323112" y="1023954"/>
                <a:ext cx="222250" cy="239346"/>
              </p:xfrm>
              <a:graphic>
                <a:graphicData uri="http://schemas.openxmlformats.org/presentationml/2006/ole">
                  <mc:AlternateContent xmlns:mc="http://schemas.openxmlformats.org/markup-compatibility/2006">
                    <mc:Choice xmlns:v="urn:schemas-microsoft-com:vml" Requires="v">
                      <p:oleObj spid="_x0000_s23415" name="Equation" r:id="rId9" imgW="164880" imgH="177480" progId="Equation.DSMT4">
                        <p:embed/>
                      </p:oleObj>
                    </mc:Choice>
                    <mc:Fallback>
                      <p:oleObj name="Equation" r:id="rId9" imgW="164880" imgH="177480" progId="Equation.DSMT4">
                        <p:embed/>
                        <p:pic>
                          <p:nvPicPr>
                            <p:cNvPr id="25" name="Object 24"/>
                            <p:cNvPicPr/>
                            <p:nvPr/>
                          </p:nvPicPr>
                          <p:blipFill>
                            <a:blip r:embed="rId10"/>
                            <a:stretch>
                              <a:fillRect/>
                            </a:stretch>
                          </p:blipFill>
                          <p:spPr>
                            <a:xfrm>
                              <a:off x="7323112" y="1023954"/>
                              <a:ext cx="222250" cy="239346"/>
                            </a:xfrm>
                            <a:prstGeom prst="rect">
                              <a:avLst/>
                            </a:prstGeom>
                          </p:spPr>
                        </p:pic>
                      </p:oleObj>
                    </mc:Fallback>
                  </mc:AlternateContent>
                </a:graphicData>
              </a:graphic>
            </p:graphicFrame>
            <p:graphicFrame>
              <p:nvGraphicFramePr>
                <p:cNvPr id="28" name="Object 27"/>
                <p:cNvGraphicFramePr>
                  <a:graphicFrameLocks noChangeAspect="1"/>
                </p:cNvGraphicFramePr>
                <p:nvPr>
                  <p:extLst/>
                </p:nvPr>
              </p:nvGraphicFramePr>
              <p:xfrm>
                <a:off x="9820055" y="2301321"/>
                <a:ext cx="201613" cy="252413"/>
              </p:xfrm>
              <a:graphic>
                <a:graphicData uri="http://schemas.openxmlformats.org/presentationml/2006/ole">
                  <mc:AlternateContent xmlns:mc="http://schemas.openxmlformats.org/markup-compatibility/2006">
                    <mc:Choice xmlns:v="urn:schemas-microsoft-com:vml" Requires="v">
                      <p:oleObj spid="_x0000_s23416" name="Equation" r:id="rId11" imgW="152280" imgH="190440" progId="Equation.DSMT4">
                        <p:embed/>
                      </p:oleObj>
                    </mc:Choice>
                    <mc:Fallback>
                      <p:oleObj name="Equation" r:id="rId11" imgW="152280" imgH="190440" progId="Equation.DSMT4">
                        <p:embed/>
                        <p:pic>
                          <p:nvPicPr>
                            <p:cNvPr id="28" name="Object 27"/>
                            <p:cNvPicPr/>
                            <p:nvPr/>
                          </p:nvPicPr>
                          <p:blipFill>
                            <a:blip r:embed="rId12"/>
                            <a:stretch>
                              <a:fillRect/>
                            </a:stretch>
                          </p:blipFill>
                          <p:spPr>
                            <a:xfrm>
                              <a:off x="9820055" y="2301321"/>
                              <a:ext cx="201613" cy="252413"/>
                            </a:xfrm>
                            <a:prstGeom prst="rect">
                              <a:avLst/>
                            </a:prstGeom>
                          </p:spPr>
                        </p:pic>
                      </p:oleObj>
                    </mc:Fallback>
                  </mc:AlternateContent>
                </a:graphicData>
              </a:graphic>
            </p:graphicFrame>
            <p:graphicFrame>
              <p:nvGraphicFramePr>
                <p:cNvPr id="29" name="Object 28"/>
                <p:cNvGraphicFramePr>
                  <a:graphicFrameLocks noChangeAspect="1"/>
                </p:cNvGraphicFramePr>
                <p:nvPr>
                  <p:extLst/>
                </p:nvPr>
              </p:nvGraphicFramePr>
              <p:xfrm>
                <a:off x="8422493" y="2317197"/>
                <a:ext cx="217487" cy="236537"/>
              </p:xfrm>
              <a:graphic>
                <a:graphicData uri="http://schemas.openxmlformats.org/presentationml/2006/ole">
                  <mc:AlternateContent xmlns:mc="http://schemas.openxmlformats.org/markup-compatibility/2006">
                    <mc:Choice xmlns:v="urn:schemas-microsoft-com:vml" Requires="v">
                      <p:oleObj spid="_x0000_s23417" name="Equation" r:id="rId13" imgW="164880" imgH="177480" progId="Equation.DSMT4">
                        <p:embed/>
                      </p:oleObj>
                    </mc:Choice>
                    <mc:Fallback>
                      <p:oleObj name="Equation" r:id="rId13" imgW="164880" imgH="177480" progId="Equation.DSMT4">
                        <p:embed/>
                        <p:pic>
                          <p:nvPicPr>
                            <p:cNvPr id="29" name="Object 28"/>
                            <p:cNvPicPr/>
                            <p:nvPr/>
                          </p:nvPicPr>
                          <p:blipFill>
                            <a:blip r:embed="rId14"/>
                            <a:stretch>
                              <a:fillRect/>
                            </a:stretch>
                          </p:blipFill>
                          <p:spPr>
                            <a:xfrm>
                              <a:off x="8422493" y="2317197"/>
                              <a:ext cx="217487" cy="236537"/>
                            </a:xfrm>
                            <a:prstGeom prst="rect">
                              <a:avLst/>
                            </a:prstGeom>
                          </p:spPr>
                        </p:pic>
                      </p:oleObj>
                    </mc:Fallback>
                  </mc:AlternateContent>
                </a:graphicData>
              </a:graphic>
            </p:graphicFrame>
            <p:graphicFrame>
              <p:nvGraphicFramePr>
                <p:cNvPr id="30" name="Object 29"/>
                <p:cNvGraphicFramePr>
                  <a:graphicFrameLocks noChangeAspect="1"/>
                </p:cNvGraphicFramePr>
                <p:nvPr>
                  <p:extLst/>
                </p:nvPr>
              </p:nvGraphicFramePr>
              <p:xfrm>
                <a:off x="7473788" y="1756120"/>
                <a:ext cx="184422" cy="251485"/>
              </p:xfrm>
              <a:graphic>
                <a:graphicData uri="http://schemas.openxmlformats.org/presentationml/2006/ole">
                  <mc:AlternateContent xmlns:mc="http://schemas.openxmlformats.org/markup-compatibility/2006">
                    <mc:Choice xmlns:v="urn:schemas-microsoft-com:vml" Requires="v">
                      <p:oleObj spid="_x0000_s23418" name="Equation" r:id="rId15" imgW="139680" imgH="190440" progId="Equation.DSMT4">
                        <p:embed/>
                      </p:oleObj>
                    </mc:Choice>
                    <mc:Fallback>
                      <p:oleObj name="Equation" r:id="rId15" imgW="139680" imgH="190440" progId="Equation.DSMT4">
                        <p:embed/>
                        <p:pic>
                          <p:nvPicPr>
                            <p:cNvPr id="30" name="Object 29"/>
                            <p:cNvPicPr/>
                            <p:nvPr/>
                          </p:nvPicPr>
                          <p:blipFill>
                            <a:blip r:embed="rId16"/>
                            <a:stretch>
                              <a:fillRect/>
                            </a:stretch>
                          </p:blipFill>
                          <p:spPr>
                            <a:xfrm>
                              <a:off x="7473788" y="1756120"/>
                              <a:ext cx="184422" cy="251485"/>
                            </a:xfrm>
                            <a:prstGeom prst="rect">
                              <a:avLst/>
                            </a:prstGeom>
                          </p:spPr>
                        </p:pic>
                      </p:oleObj>
                    </mc:Fallback>
                  </mc:AlternateContent>
                </a:graphicData>
              </a:graphic>
            </p:graphicFrame>
          </p:grpSp>
          <p:graphicFrame>
            <p:nvGraphicFramePr>
              <p:cNvPr id="33" name="Object 32"/>
              <p:cNvGraphicFramePr>
                <a:graphicFrameLocks noChangeAspect="1"/>
              </p:cNvGraphicFramePr>
              <p:nvPr>
                <p:extLst>
                  <p:ext uri="{D42A27DB-BD31-4B8C-83A1-F6EECF244321}">
                    <p14:modId xmlns:p14="http://schemas.microsoft.com/office/powerpoint/2010/main" val="1331410704"/>
                  </p:ext>
                </p:extLst>
              </p:nvPr>
            </p:nvGraphicFramePr>
            <p:xfrm>
              <a:off x="4893384" y="4208463"/>
              <a:ext cx="1103312" cy="304800"/>
            </p:xfrm>
            <a:graphic>
              <a:graphicData uri="http://schemas.openxmlformats.org/presentationml/2006/ole">
                <mc:AlternateContent xmlns:mc="http://schemas.openxmlformats.org/markup-compatibility/2006">
                  <mc:Choice xmlns:v="urn:schemas-microsoft-com:vml" Requires="v">
                    <p:oleObj spid="_x0000_s23419" name="Equation" r:id="rId17" imgW="838080" imgH="228600" progId="Equation.DSMT4">
                      <p:embed/>
                    </p:oleObj>
                  </mc:Choice>
                  <mc:Fallback>
                    <p:oleObj name="Equation" r:id="rId17" imgW="838080" imgH="228600" progId="Equation.DSMT4">
                      <p:embed/>
                      <p:pic>
                        <p:nvPicPr>
                          <p:cNvPr id="33" name="Object 32"/>
                          <p:cNvPicPr/>
                          <p:nvPr/>
                        </p:nvPicPr>
                        <p:blipFill>
                          <a:blip r:embed="rId18"/>
                          <a:stretch>
                            <a:fillRect/>
                          </a:stretch>
                        </p:blipFill>
                        <p:spPr>
                          <a:xfrm>
                            <a:off x="4893384" y="4208463"/>
                            <a:ext cx="1103312" cy="304800"/>
                          </a:xfrm>
                          <a:prstGeom prst="rect">
                            <a:avLst/>
                          </a:prstGeom>
                        </p:spPr>
                      </p:pic>
                    </p:oleObj>
                  </mc:Fallback>
                </mc:AlternateContent>
              </a:graphicData>
            </a:graphic>
          </p:graphicFrame>
          <p:graphicFrame>
            <p:nvGraphicFramePr>
              <p:cNvPr id="35" name="Objekt 9"/>
              <p:cNvGraphicFramePr>
                <a:graphicFrameLocks noChangeAspect="1"/>
              </p:cNvGraphicFramePr>
              <p:nvPr>
                <p:extLst>
                  <p:ext uri="{D42A27DB-BD31-4B8C-83A1-F6EECF244321}">
                    <p14:modId xmlns:p14="http://schemas.microsoft.com/office/powerpoint/2010/main" val="4237162534"/>
                  </p:ext>
                </p:extLst>
              </p:nvPr>
            </p:nvGraphicFramePr>
            <p:xfrm>
              <a:off x="7559996" y="4874567"/>
              <a:ext cx="1857375" cy="660400"/>
            </p:xfrm>
            <a:graphic>
              <a:graphicData uri="http://schemas.openxmlformats.org/presentationml/2006/ole">
                <mc:AlternateContent xmlns:mc="http://schemas.openxmlformats.org/markup-compatibility/2006">
                  <mc:Choice xmlns:v="urn:schemas-microsoft-com:vml" Requires="v">
                    <p:oleObj spid="_x0000_s23420" name="Equation" r:id="rId19" imgW="1460160" imgH="520560" progId="Equation.DSMT4">
                      <p:embed/>
                    </p:oleObj>
                  </mc:Choice>
                  <mc:Fallback>
                    <p:oleObj name="Equation" r:id="rId19" imgW="1460160" imgH="520560" progId="Equation.DSMT4">
                      <p:embed/>
                      <p:pic>
                        <p:nvPicPr>
                          <p:cNvPr id="35" name="Objekt 9"/>
                          <p:cNvPicPr/>
                          <p:nvPr/>
                        </p:nvPicPr>
                        <p:blipFill>
                          <a:blip r:embed="rId20"/>
                          <a:stretch>
                            <a:fillRect/>
                          </a:stretch>
                        </p:blipFill>
                        <p:spPr>
                          <a:xfrm>
                            <a:off x="7559996" y="4874567"/>
                            <a:ext cx="1857375" cy="660400"/>
                          </a:xfrm>
                          <a:prstGeom prst="rect">
                            <a:avLst/>
                          </a:prstGeom>
                        </p:spPr>
                      </p:pic>
                    </p:oleObj>
                  </mc:Fallback>
                </mc:AlternateContent>
              </a:graphicData>
            </a:graphic>
          </p:graphicFrame>
        </p:grpSp>
        <p:sp>
          <p:nvSpPr>
            <p:cNvPr id="4" name="Rectangle 3"/>
            <p:cNvSpPr/>
            <p:nvPr/>
          </p:nvSpPr>
          <p:spPr>
            <a:xfrm>
              <a:off x="422993" y="3610541"/>
              <a:ext cx="7846360" cy="2031325"/>
            </a:xfrm>
            <a:prstGeom prst="rect">
              <a:avLst/>
            </a:prstGeom>
          </p:spPr>
          <p:txBody>
            <a:bodyPr wrap="square">
              <a:spAutoFit/>
            </a:bodyPr>
            <a:lstStyle/>
            <a:p>
              <a:r>
                <a:rPr lang="en-US">
                  <a:solidFill>
                    <a:srgbClr val="0000FF"/>
                  </a:solidFill>
                  <a:highlight>
                    <a:srgbClr val="FFFFFF"/>
                  </a:highlight>
                  <a:latin typeface="Consolas" panose="020B0609020204030204" pitchFamily="49" charset="0"/>
                </a:rPr>
                <a:t>public</a:t>
              </a:r>
              <a:r>
                <a:rPr lang="en-US">
                  <a:solidFill>
                    <a:srgbClr val="000000"/>
                  </a:solidFill>
                  <a:highlight>
                    <a:srgbClr val="FFFFFF"/>
                  </a:highlight>
                  <a:latin typeface="Consolas" panose="020B0609020204030204" pitchFamily="49" charset="0"/>
                </a:rPr>
                <a:t> </a:t>
              </a:r>
              <a:r>
                <a:rPr lang="en-US">
                  <a:solidFill>
                    <a:srgbClr val="0000FF"/>
                  </a:solidFill>
                  <a:highlight>
                    <a:srgbClr val="FFFFFF"/>
                  </a:highlight>
                  <a:latin typeface="Consolas" panose="020B0609020204030204" pitchFamily="49" charset="0"/>
                </a:rPr>
                <a:t>override</a:t>
              </a:r>
              <a:r>
                <a:rPr lang="en-US">
                  <a:solidFill>
                    <a:srgbClr val="000000"/>
                  </a:solidFill>
                  <a:highlight>
                    <a:srgbClr val="FFFFFF"/>
                  </a:highlight>
                  <a:latin typeface="Consolas" panose="020B0609020204030204" pitchFamily="49" charset="0"/>
                </a:rPr>
                <a:t> </a:t>
              </a:r>
              <a:r>
                <a:rPr lang="en-US">
                  <a:solidFill>
                    <a:srgbClr val="0000FF"/>
                  </a:solidFill>
                  <a:highlight>
                    <a:srgbClr val="FFFFFF"/>
                  </a:highlight>
                  <a:latin typeface="Consolas" panose="020B0609020204030204" pitchFamily="49" charset="0"/>
                </a:rPr>
                <a:t>double</a:t>
              </a:r>
              <a:r>
                <a:rPr lang="en-US">
                  <a:solidFill>
                    <a:srgbClr val="000000"/>
                  </a:solidFill>
                  <a:highlight>
                    <a:srgbClr val="FFFFFF"/>
                  </a:highlight>
                  <a:latin typeface="Consolas" panose="020B0609020204030204" pitchFamily="49" charset="0"/>
                </a:rPr>
                <a:t> Lambda_min(</a:t>
              </a:r>
              <a:r>
                <a:rPr lang="en-US">
                  <a:solidFill>
                    <a:srgbClr val="2B91AF"/>
                  </a:solidFill>
                  <a:highlight>
                    <a:srgbClr val="FFFFFF"/>
                  </a:highlight>
                  <a:latin typeface="Consolas" panose="020B0609020204030204" pitchFamily="49" charset="0"/>
                </a:rPr>
                <a:t>Ray</a:t>
              </a:r>
              <a:r>
                <a:rPr lang="en-US">
                  <a:solidFill>
                    <a:srgbClr val="000000"/>
                  </a:solidFill>
                  <a:highlight>
                    <a:srgbClr val="FFFFFF"/>
                  </a:highlight>
                  <a:latin typeface="Consolas" panose="020B0609020204030204" pitchFamily="49" charset="0"/>
                </a:rPr>
                <a:t> ray)</a:t>
              </a:r>
            </a:p>
            <a:p>
              <a:r>
                <a:rPr lang="de-DE" smtClean="0">
                  <a:solidFill>
                    <a:srgbClr val="000000"/>
                  </a:solidFill>
                  <a:highlight>
                    <a:srgbClr val="FFFFFF"/>
                  </a:highlight>
                  <a:latin typeface="Consolas" panose="020B0609020204030204" pitchFamily="49" charset="0"/>
                </a:rPr>
                <a:t>{</a:t>
              </a:r>
              <a:endParaRPr lang="de-DE">
                <a:solidFill>
                  <a:srgbClr val="000000"/>
                </a:solidFill>
                <a:highlight>
                  <a:srgbClr val="FFFFFF"/>
                </a:highlight>
                <a:latin typeface="Consolas" panose="020B0609020204030204" pitchFamily="49" charset="0"/>
              </a:endParaRPr>
            </a:p>
            <a:p>
              <a:r>
                <a:rPr lang="de-DE" smtClean="0">
                  <a:solidFill>
                    <a:srgbClr val="000000"/>
                  </a:solidFill>
                  <a:highlight>
                    <a:srgbClr val="FFFFFF"/>
                  </a:highlight>
                  <a:latin typeface="Consolas" panose="020B0609020204030204" pitchFamily="49" charset="0"/>
                </a:rPr>
                <a:t>    </a:t>
              </a:r>
              <a:r>
                <a:rPr lang="de-DE">
                  <a:solidFill>
                    <a:srgbClr val="0000FF"/>
                  </a:solidFill>
                  <a:highlight>
                    <a:srgbClr val="FFFFFF"/>
                  </a:highlight>
                  <a:latin typeface="Consolas" panose="020B0609020204030204" pitchFamily="49" charset="0"/>
                </a:rPr>
                <a:t>double</a:t>
              </a:r>
              <a:r>
                <a:rPr lang="de-DE">
                  <a:solidFill>
                    <a:srgbClr val="000000"/>
                  </a:solidFill>
                  <a:highlight>
                    <a:srgbClr val="FFFFFF"/>
                  </a:highlight>
                  <a:latin typeface="Consolas" panose="020B0609020204030204" pitchFamily="49" charset="0"/>
                </a:rPr>
                <a:t> a = ray.get_u * normal;</a:t>
              </a:r>
            </a:p>
            <a:p>
              <a:r>
                <a:rPr lang="en-US" smtClean="0">
                  <a:solidFill>
                    <a:srgbClr val="000000"/>
                  </a:solidFill>
                  <a:highlight>
                    <a:srgbClr val="FFFFFF"/>
                  </a:highlight>
                  <a:latin typeface="Consolas" panose="020B0609020204030204" pitchFamily="49" charset="0"/>
                </a:rPr>
                <a:t>    </a:t>
              </a:r>
              <a:r>
                <a:rPr lang="en-US">
                  <a:solidFill>
                    <a:srgbClr val="0000FF"/>
                  </a:solidFill>
                  <a:highlight>
                    <a:srgbClr val="FFFFFF"/>
                  </a:highlight>
                  <a:latin typeface="Consolas" panose="020B0609020204030204" pitchFamily="49" charset="0"/>
                </a:rPr>
                <a:t>if</a:t>
              </a:r>
              <a:r>
                <a:rPr lang="en-US">
                  <a:solidFill>
                    <a:srgbClr val="000000"/>
                  </a:solidFill>
                  <a:highlight>
                    <a:srgbClr val="FFFFFF"/>
                  </a:highlight>
                  <a:latin typeface="Consolas" panose="020B0609020204030204" pitchFamily="49" charset="0"/>
                </a:rPr>
                <a:t> (a == 0) </a:t>
              </a:r>
              <a:r>
                <a:rPr lang="en-US">
                  <a:solidFill>
                    <a:srgbClr val="0000FF"/>
                  </a:solidFill>
                  <a:highlight>
                    <a:srgbClr val="FFFFFF"/>
                  </a:highlight>
                  <a:latin typeface="Consolas" panose="020B0609020204030204" pitchFamily="49" charset="0"/>
                </a:rPr>
                <a:t>return</a:t>
              </a:r>
              <a:r>
                <a:rPr lang="en-US">
                  <a:solidFill>
                    <a:srgbClr val="000000"/>
                  </a:solidFill>
                  <a:highlight>
                    <a:srgbClr val="FFFFFF"/>
                  </a:highlight>
                  <a:latin typeface="Consolas" panose="020B0609020204030204" pitchFamily="49" charset="0"/>
                </a:rPr>
                <a:t> -1;</a:t>
              </a:r>
              <a:r>
                <a:rPr lang="en-US">
                  <a:solidFill>
                    <a:srgbClr val="008000"/>
                  </a:solidFill>
                  <a:highlight>
                    <a:srgbClr val="FFFFFF"/>
                  </a:highlight>
                  <a:latin typeface="Consolas" panose="020B0609020204030204" pitchFamily="49" charset="0"/>
                </a:rPr>
                <a:t>//b = d_PO * normal </a:t>
              </a:r>
              <a:endParaRPr lang="en-US">
                <a:solidFill>
                  <a:srgbClr val="000000"/>
                </a:solidFill>
                <a:highlight>
                  <a:srgbClr val="FFFFFF"/>
                </a:highlight>
                <a:latin typeface="Consolas" panose="020B0609020204030204" pitchFamily="49" charset="0"/>
              </a:endParaRPr>
            </a:p>
            <a:p>
              <a:r>
                <a:rPr lang="pt-BR" smtClean="0">
                  <a:solidFill>
                    <a:srgbClr val="000000"/>
                  </a:solidFill>
                  <a:highlight>
                    <a:srgbClr val="FFFFFF"/>
                  </a:highlight>
                  <a:latin typeface="Consolas" panose="020B0609020204030204" pitchFamily="49" charset="0"/>
                </a:rPr>
                <a:t>    </a:t>
              </a:r>
              <a:r>
                <a:rPr lang="pt-BR">
                  <a:solidFill>
                    <a:srgbClr val="0000FF"/>
                  </a:solidFill>
                  <a:highlight>
                    <a:srgbClr val="FFFFFF"/>
                  </a:highlight>
                  <a:latin typeface="Consolas" panose="020B0609020204030204" pitchFamily="49" charset="0"/>
                </a:rPr>
                <a:t>else</a:t>
              </a:r>
              <a:r>
                <a:rPr lang="pt-BR">
                  <a:solidFill>
                    <a:srgbClr val="000000"/>
                  </a:solidFill>
                  <a:highlight>
                    <a:srgbClr val="FFFFFF"/>
                  </a:highlight>
                  <a:latin typeface="Consolas" panose="020B0609020204030204" pitchFamily="49" charset="0"/>
                </a:rPr>
                <a:t>  </a:t>
              </a:r>
              <a:r>
                <a:rPr lang="pt-BR">
                  <a:solidFill>
                    <a:srgbClr val="008000"/>
                  </a:solidFill>
                  <a:highlight>
                    <a:srgbClr val="FFFFFF"/>
                  </a:highlight>
                  <a:latin typeface="Consolas" panose="020B0609020204030204" pitchFamily="49" charset="0"/>
                </a:rPr>
                <a:t>//r = &lt;n,b-a&gt;/&lt;n,u&gt;, g:x=a+r*u, E:&lt;n,x&gt;-&lt;n,b&gt;=0                </a:t>
              </a:r>
              <a:endParaRPr lang="pt-BR">
                <a:solidFill>
                  <a:srgbClr val="000000"/>
                </a:solidFill>
                <a:highlight>
                  <a:srgbClr val="FFFFFF"/>
                </a:highlight>
                <a:latin typeface="Consolas" panose="020B0609020204030204" pitchFamily="49" charset="0"/>
              </a:endParaRPr>
            </a:p>
            <a:p>
              <a:r>
                <a:rPr lang="de-DE" smtClean="0">
                  <a:solidFill>
                    <a:srgbClr val="000000"/>
                  </a:solidFill>
                  <a:highlight>
                    <a:srgbClr val="FFFFFF"/>
                  </a:highlight>
                  <a:latin typeface="Consolas" panose="020B0609020204030204" pitchFamily="49" charset="0"/>
                </a:rPr>
                <a:t>        </a:t>
              </a:r>
              <a:r>
                <a:rPr lang="de-DE">
                  <a:solidFill>
                    <a:srgbClr val="0000FF"/>
                  </a:solidFill>
                  <a:highlight>
                    <a:srgbClr val="FFFFFF"/>
                  </a:highlight>
                  <a:latin typeface="Consolas" panose="020B0609020204030204" pitchFamily="49" charset="0"/>
                </a:rPr>
                <a:t>return</a:t>
              </a:r>
              <a:r>
                <a:rPr lang="de-DE">
                  <a:solidFill>
                    <a:srgbClr val="000000"/>
                  </a:solidFill>
                  <a:highlight>
                    <a:srgbClr val="FFFFFF"/>
                  </a:highlight>
                  <a:latin typeface="Consolas" panose="020B0609020204030204" pitchFamily="49" charset="0"/>
                </a:rPr>
                <a:t> normal * (d_PO * normal - ray.get_a) / a;              </a:t>
              </a:r>
            </a:p>
            <a:p>
              <a:r>
                <a:rPr lang="de-DE" smtClean="0">
                  <a:solidFill>
                    <a:srgbClr val="000000"/>
                  </a:solidFill>
                  <a:highlight>
                    <a:srgbClr val="FFFFFF"/>
                  </a:highlight>
                  <a:latin typeface="Consolas" panose="020B0609020204030204" pitchFamily="49" charset="0"/>
                </a:rPr>
                <a:t>}</a:t>
              </a:r>
              <a:endParaRPr lang="de-DE"/>
            </a:p>
          </p:txBody>
        </p:sp>
      </p:grpSp>
    </p:spTree>
    <p:extLst>
      <p:ext uri="{BB962C8B-B14F-4D97-AF65-F5344CB8AC3E}">
        <p14:creationId xmlns:p14="http://schemas.microsoft.com/office/powerpoint/2010/main" val="362003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412114" y="254000"/>
            <a:ext cx="11185969" cy="6531760"/>
            <a:chOff x="412114" y="254000"/>
            <a:chExt cx="11185969" cy="6531760"/>
          </a:xfrm>
        </p:grpSpPr>
        <p:grpSp>
          <p:nvGrpSpPr>
            <p:cNvPr id="28" name="Group 27"/>
            <p:cNvGrpSpPr/>
            <p:nvPr/>
          </p:nvGrpSpPr>
          <p:grpSpPr>
            <a:xfrm>
              <a:off x="475722" y="254000"/>
              <a:ext cx="11122361" cy="5487662"/>
              <a:chOff x="475722" y="254000"/>
              <a:chExt cx="11122361" cy="5487662"/>
            </a:xfrm>
          </p:grpSpPr>
          <p:sp>
            <p:nvSpPr>
              <p:cNvPr id="2" name="TextBox 1"/>
              <p:cNvSpPr txBox="1"/>
              <p:nvPr/>
            </p:nvSpPr>
            <p:spPr>
              <a:xfrm>
                <a:off x="475722" y="254000"/>
                <a:ext cx="4588933" cy="461665"/>
              </a:xfrm>
              <a:prstGeom prst="rect">
                <a:avLst/>
              </a:prstGeom>
              <a:noFill/>
            </p:spPr>
            <p:txBody>
              <a:bodyPr wrap="square" rtlCol="0">
                <a:spAutoFit/>
              </a:bodyPr>
              <a:lstStyle/>
              <a:p>
                <a:r>
                  <a:rPr lang="de-DE" sz="2400" b="1" i="1" smtClean="0"/>
                  <a:t>Schnitt von Gerade und Kugel </a:t>
                </a:r>
                <a:endParaRPr lang="de-DE" sz="2400" b="1" i="1"/>
              </a:p>
            </p:txBody>
          </p:sp>
          <p:sp>
            <p:nvSpPr>
              <p:cNvPr id="4" name="Ellipse 1"/>
              <p:cNvSpPr/>
              <p:nvPr/>
            </p:nvSpPr>
            <p:spPr>
              <a:xfrm>
                <a:off x="9441095" y="1275966"/>
                <a:ext cx="1315735" cy="1266272"/>
              </a:xfrm>
              <a:prstGeom prst="ellipse">
                <a:avLst/>
              </a:prstGeom>
              <a:solidFill>
                <a:schemeClr val="accent4">
                  <a:lumMod val="60000"/>
                  <a:lumOff val="40000"/>
                </a:schemeClr>
              </a:solidFill>
              <a:scene3d>
                <a:camera prst="orthographicFront"/>
                <a:lightRig rig="threePt" dir="t"/>
              </a:scene3d>
              <a:sp3d>
                <a:bevelT w="533400" h="533400"/>
                <a:bevelB w="533400" h="533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 name="Gerader Verbinder 3"/>
              <p:cNvCxnSpPr/>
              <p:nvPr/>
            </p:nvCxnSpPr>
            <p:spPr>
              <a:xfrm flipV="1">
                <a:off x="8387976" y="1794156"/>
                <a:ext cx="1078494" cy="3895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Ellipse 4"/>
              <p:cNvSpPr/>
              <p:nvPr/>
            </p:nvSpPr>
            <p:spPr>
              <a:xfrm>
                <a:off x="8342160" y="2168403"/>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7" name="Gerade Verbindung mit Pfeil 6"/>
              <p:cNvCxnSpPr/>
              <p:nvPr/>
            </p:nvCxnSpPr>
            <p:spPr>
              <a:xfrm flipV="1">
                <a:off x="8387879" y="2042146"/>
                <a:ext cx="394072" cy="1415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8" name="Objekt 7"/>
              <p:cNvGraphicFramePr>
                <a:graphicFrameLocks noChangeAspect="1"/>
              </p:cNvGraphicFramePr>
              <p:nvPr>
                <p:extLst/>
              </p:nvPr>
            </p:nvGraphicFramePr>
            <p:xfrm>
              <a:off x="8367713" y="484188"/>
              <a:ext cx="2235200" cy="546100"/>
            </p:xfrm>
            <a:graphic>
              <a:graphicData uri="http://schemas.openxmlformats.org/presentationml/2006/ole">
                <mc:AlternateContent xmlns:mc="http://schemas.openxmlformats.org/markup-compatibility/2006">
                  <mc:Choice xmlns:v="urn:schemas-microsoft-com:vml" Requires="v">
                    <p:oleObj spid="_x0000_s37053" name="Equation" r:id="rId3" imgW="2234880" imgH="545760" progId="Equation.DSMT4">
                      <p:embed/>
                    </p:oleObj>
                  </mc:Choice>
                  <mc:Fallback>
                    <p:oleObj name="Equation" r:id="rId3" imgW="2234880" imgH="545760" progId="Equation.DSMT4">
                      <p:embed/>
                      <p:pic>
                        <p:nvPicPr>
                          <p:cNvPr id="8" name="Objekt 7"/>
                          <p:cNvPicPr/>
                          <p:nvPr/>
                        </p:nvPicPr>
                        <p:blipFill>
                          <a:blip r:embed="rId4"/>
                          <a:stretch>
                            <a:fillRect/>
                          </a:stretch>
                        </p:blipFill>
                        <p:spPr>
                          <a:xfrm>
                            <a:off x="8367713" y="484188"/>
                            <a:ext cx="2235200" cy="546100"/>
                          </a:xfrm>
                          <a:prstGeom prst="rect">
                            <a:avLst/>
                          </a:prstGeom>
                        </p:spPr>
                      </p:pic>
                    </p:oleObj>
                  </mc:Fallback>
                </mc:AlternateContent>
              </a:graphicData>
            </a:graphic>
          </p:graphicFrame>
          <p:graphicFrame>
            <p:nvGraphicFramePr>
              <p:cNvPr id="9" name="Objekt 8"/>
              <p:cNvGraphicFramePr>
                <a:graphicFrameLocks noChangeAspect="1"/>
              </p:cNvGraphicFramePr>
              <p:nvPr>
                <p:extLst/>
              </p:nvPr>
            </p:nvGraphicFramePr>
            <p:xfrm>
              <a:off x="8133309" y="2630488"/>
              <a:ext cx="2501900" cy="228600"/>
            </p:xfrm>
            <a:graphic>
              <a:graphicData uri="http://schemas.openxmlformats.org/presentationml/2006/ole">
                <mc:AlternateContent xmlns:mc="http://schemas.openxmlformats.org/markup-compatibility/2006">
                  <mc:Choice xmlns:v="urn:schemas-microsoft-com:vml" Requires="v">
                    <p:oleObj spid="_x0000_s37054" name="Equation" r:id="rId5" imgW="2501640" imgH="228600" progId="Equation.DSMT4">
                      <p:embed/>
                    </p:oleObj>
                  </mc:Choice>
                  <mc:Fallback>
                    <p:oleObj name="Equation" r:id="rId5" imgW="2501640" imgH="228600" progId="Equation.DSMT4">
                      <p:embed/>
                      <p:pic>
                        <p:nvPicPr>
                          <p:cNvPr id="9" name="Objekt 8"/>
                          <p:cNvPicPr/>
                          <p:nvPr/>
                        </p:nvPicPr>
                        <p:blipFill>
                          <a:blip r:embed="rId6"/>
                          <a:stretch>
                            <a:fillRect/>
                          </a:stretch>
                        </p:blipFill>
                        <p:spPr>
                          <a:xfrm>
                            <a:off x="8133309" y="2630488"/>
                            <a:ext cx="2501900" cy="228600"/>
                          </a:xfrm>
                          <a:prstGeom prst="rect">
                            <a:avLst/>
                          </a:prstGeom>
                        </p:spPr>
                      </p:pic>
                    </p:oleObj>
                  </mc:Fallback>
                </mc:AlternateContent>
              </a:graphicData>
            </a:graphic>
          </p:graphicFrame>
          <p:sp>
            <p:nvSpPr>
              <p:cNvPr id="10" name="Ellipse 9"/>
              <p:cNvSpPr/>
              <p:nvPr/>
            </p:nvSpPr>
            <p:spPr>
              <a:xfrm flipV="1">
                <a:off x="10643824" y="215146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Ellipse 10"/>
              <p:cNvSpPr/>
              <p:nvPr/>
            </p:nvSpPr>
            <p:spPr>
              <a:xfrm flipV="1">
                <a:off x="10062583" y="1867935"/>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12" name="Objekt 11"/>
              <p:cNvGraphicFramePr>
                <a:graphicFrameLocks noChangeAspect="1"/>
              </p:cNvGraphicFramePr>
              <p:nvPr>
                <p:extLst/>
              </p:nvPr>
            </p:nvGraphicFramePr>
            <p:xfrm>
              <a:off x="10028492" y="1970251"/>
              <a:ext cx="889000" cy="228600"/>
            </p:xfrm>
            <a:graphic>
              <a:graphicData uri="http://schemas.openxmlformats.org/presentationml/2006/ole">
                <mc:AlternateContent xmlns:mc="http://schemas.openxmlformats.org/markup-compatibility/2006">
                  <mc:Choice xmlns:v="urn:schemas-microsoft-com:vml" Requires="v">
                    <p:oleObj spid="_x0000_s37055" name="Equation" r:id="rId7" imgW="888840" imgH="228600" progId="Equation.DSMT4">
                      <p:embed/>
                    </p:oleObj>
                  </mc:Choice>
                  <mc:Fallback>
                    <p:oleObj name="Equation" r:id="rId7" imgW="888840" imgH="228600" progId="Equation.DSMT4">
                      <p:embed/>
                      <p:pic>
                        <p:nvPicPr>
                          <p:cNvPr id="12" name="Objekt 11"/>
                          <p:cNvPicPr/>
                          <p:nvPr/>
                        </p:nvPicPr>
                        <p:blipFill>
                          <a:blip r:embed="rId8"/>
                          <a:stretch>
                            <a:fillRect/>
                          </a:stretch>
                        </p:blipFill>
                        <p:spPr>
                          <a:xfrm>
                            <a:off x="10028492" y="1970251"/>
                            <a:ext cx="889000" cy="228600"/>
                          </a:xfrm>
                          <a:prstGeom prst="rect">
                            <a:avLst/>
                          </a:prstGeom>
                        </p:spPr>
                      </p:pic>
                    </p:oleObj>
                  </mc:Fallback>
                </mc:AlternateContent>
              </a:graphicData>
            </a:graphic>
          </p:graphicFrame>
          <p:graphicFrame>
            <p:nvGraphicFramePr>
              <p:cNvPr id="13" name="Objekt 13"/>
              <p:cNvGraphicFramePr>
                <a:graphicFrameLocks noChangeAspect="1"/>
              </p:cNvGraphicFramePr>
              <p:nvPr>
                <p:extLst/>
              </p:nvPr>
            </p:nvGraphicFramePr>
            <p:xfrm>
              <a:off x="475722" y="1026092"/>
              <a:ext cx="6508750" cy="2651125"/>
            </p:xfrm>
            <a:graphic>
              <a:graphicData uri="http://schemas.openxmlformats.org/presentationml/2006/ole">
                <mc:AlternateContent xmlns:mc="http://schemas.openxmlformats.org/markup-compatibility/2006">
                  <mc:Choice xmlns:v="urn:schemas-microsoft-com:vml" Requires="v">
                    <p:oleObj spid="_x0000_s37056" name="Equation" r:id="rId9" imgW="4927320" imgH="2006280" progId="Equation.DSMT4">
                      <p:embed/>
                    </p:oleObj>
                  </mc:Choice>
                  <mc:Fallback>
                    <p:oleObj name="Equation" r:id="rId9" imgW="4927320" imgH="2006280" progId="Equation.DSMT4">
                      <p:embed/>
                      <p:pic>
                        <p:nvPicPr>
                          <p:cNvPr id="13" name="Objekt 13"/>
                          <p:cNvPicPr/>
                          <p:nvPr/>
                        </p:nvPicPr>
                        <p:blipFill>
                          <a:blip r:embed="rId10"/>
                          <a:stretch>
                            <a:fillRect/>
                          </a:stretch>
                        </p:blipFill>
                        <p:spPr>
                          <a:xfrm>
                            <a:off x="475722" y="1026092"/>
                            <a:ext cx="6508750" cy="2651125"/>
                          </a:xfrm>
                          <a:prstGeom prst="rect">
                            <a:avLst/>
                          </a:prstGeom>
                        </p:spPr>
                      </p:pic>
                    </p:oleObj>
                  </mc:Fallback>
                </mc:AlternateContent>
              </a:graphicData>
            </a:graphic>
          </p:graphicFrame>
          <p:sp>
            <p:nvSpPr>
              <p:cNvPr id="15" name="Ellipse 10"/>
              <p:cNvSpPr/>
              <p:nvPr/>
            </p:nvSpPr>
            <p:spPr>
              <a:xfrm flipV="1">
                <a:off x="9411801" y="1749156"/>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Ellipse 10"/>
              <p:cNvSpPr/>
              <p:nvPr/>
            </p:nvSpPr>
            <p:spPr>
              <a:xfrm flipV="1">
                <a:off x="10474589" y="1373027"/>
                <a:ext cx="90000"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7" name="Gerader Verbinder 3"/>
              <p:cNvCxnSpPr/>
              <p:nvPr/>
            </p:nvCxnSpPr>
            <p:spPr>
              <a:xfrm flipV="1">
                <a:off x="9441095" y="1415643"/>
                <a:ext cx="1078494" cy="38955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Gerader Verbinder 3"/>
              <p:cNvCxnSpPr/>
              <p:nvPr/>
            </p:nvCxnSpPr>
            <p:spPr>
              <a:xfrm flipV="1">
                <a:off x="10519589" y="1026092"/>
                <a:ext cx="1078494" cy="3895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9" name="Objekt 8"/>
              <p:cNvGraphicFramePr>
                <a:graphicFrameLocks noChangeAspect="1"/>
              </p:cNvGraphicFramePr>
              <p:nvPr>
                <p:extLst/>
              </p:nvPr>
            </p:nvGraphicFramePr>
            <p:xfrm>
              <a:off x="9300845" y="1476678"/>
              <a:ext cx="190500" cy="241300"/>
            </p:xfrm>
            <a:graphic>
              <a:graphicData uri="http://schemas.openxmlformats.org/presentationml/2006/ole">
                <mc:AlternateContent xmlns:mc="http://schemas.openxmlformats.org/markup-compatibility/2006">
                  <mc:Choice xmlns:v="urn:schemas-microsoft-com:vml" Requires="v">
                    <p:oleObj spid="_x0000_s37057" name="Equation" r:id="rId11" imgW="190440" imgH="241200" progId="Equation.DSMT4">
                      <p:embed/>
                    </p:oleObj>
                  </mc:Choice>
                  <mc:Fallback>
                    <p:oleObj name="Equation" r:id="rId11" imgW="190440" imgH="241200" progId="Equation.DSMT4">
                      <p:embed/>
                      <p:pic>
                        <p:nvPicPr>
                          <p:cNvPr id="19" name="Objekt 8"/>
                          <p:cNvPicPr/>
                          <p:nvPr/>
                        </p:nvPicPr>
                        <p:blipFill>
                          <a:blip r:embed="rId12"/>
                          <a:stretch>
                            <a:fillRect/>
                          </a:stretch>
                        </p:blipFill>
                        <p:spPr>
                          <a:xfrm>
                            <a:off x="9300845" y="1476678"/>
                            <a:ext cx="190500" cy="241300"/>
                          </a:xfrm>
                          <a:prstGeom prst="rect">
                            <a:avLst/>
                          </a:prstGeom>
                        </p:spPr>
                      </p:pic>
                    </p:oleObj>
                  </mc:Fallback>
                </mc:AlternateContent>
              </a:graphicData>
            </a:graphic>
          </p:graphicFrame>
          <p:graphicFrame>
            <p:nvGraphicFramePr>
              <p:cNvPr id="20" name="Objekt 8"/>
              <p:cNvGraphicFramePr>
                <a:graphicFrameLocks noChangeAspect="1"/>
              </p:cNvGraphicFramePr>
              <p:nvPr>
                <p:extLst/>
              </p:nvPr>
            </p:nvGraphicFramePr>
            <p:xfrm>
              <a:off x="10472992" y="1136222"/>
              <a:ext cx="203200" cy="241300"/>
            </p:xfrm>
            <a:graphic>
              <a:graphicData uri="http://schemas.openxmlformats.org/presentationml/2006/ole">
                <mc:AlternateContent xmlns:mc="http://schemas.openxmlformats.org/markup-compatibility/2006">
                  <mc:Choice xmlns:v="urn:schemas-microsoft-com:vml" Requires="v">
                    <p:oleObj spid="_x0000_s37058" name="Equation" r:id="rId13" imgW="203040" imgH="241200" progId="Equation.DSMT4">
                      <p:embed/>
                    </p:oleObj>
                  </mc:Choice>
                  <mc:Fallback>
                    <p:oleObj name="Equation" r:id="rId13" imgW="203040" imgH="241200" progId="Equation.DSMT4">
                      <p:embed/>
                      <p:pic>
                        <p:nvPicPr>
                          <p:cNvPr id="20" name="Objekt 8"/>
                          <p:cNvPicPr/>
                          <p:nvPr/>
                        </p:nvPicPr>
                        <p:blipFill>
                          <a:blip r:embed="rId14"/>
                          <a:stretch>
                            <a:fillRect/>
                          </a:stretch>
                        </p:blipFill>
                        <p:spPr>
                          <a:xfrm>
                            <a:off x="10472992" y="1136222"/>
                            <a:ext cx="203200" cy="241300"/>
                          </a:xfrm>
                          <a:prstGeom prst="rect">
                            <a:avLst/>
                          </a:prstGeom>
                        </p:spPr>
                      </p:pic>
                    </p:oleObj>
                  </mc:Fallback>
                </mc:AlternateContent>
              </a:graphicData>
            </a:graphic>
          </p:graphicFrame>
          <p:graphicFrame>
            <p:nvGraphicFramePr>
              <p:cNvPr id="22" name="Objekt 13"/>
              <p:cNvGraphicFramePr>
                <a:graphicFrameLocks noChangeAspect="1"/>
              </p:cNvGraphicFramePr>
              <p:nvPr>
                <p:extLst>
                  <p:ext uri="{D42A27DB-BD31-4B8C-83A1-F6EECF244321}">
                    <p14:modId xmlns:p14="http://schemas.microsoft.com/office/powerpoint/2010/main" val="918499208"/>
                  </p:ext>
                </p:extLst>
              </p:nvPr>
            </p:nvGraphicFramePr>
            <p:xfrm>
              <a:off x="6487006" y="3554249"/>
              <a:ext cx="1878013" cy="485775"/>
            </p:xfrm>
            <a:graphic>
              <a:graphicData uri="http://schemas.openxmlformats.org/presentationml/2006/ole">
                <mc:AlternateContent xmlns:mc="http://schemas.openxmlformats.org/markup-compatibility/2006">
                  <mc:Choice xmlns:v="urn:schemas-microsoft-com:vml" Requires="v">
                    <p:oleObj spid="_x0000_s37059" name="Equation" r:id="rId15" imgW="1422360" imgH="368280" progId="Equation.DSMT4">
                      <p:embed/>
                    </p:oleObj>
                  </mc:Choice>
                  <mc:Fallback>
                    <p:oleObj name="Equation" r:id="rId15" imgW="1422360" imgH="368280" progId="Equation.DSMT4">
                      <p:embed/>
                      <p:pic>
                        <p:nvPicPr>
                          <p:cNvPr id="22" name="Objekt 13"/>
                          <p:cNvPicPr/>
                          <p:nvPr/>
                        </p:nvPicPr>
                        <p:blipFill>
                          <a:blip r:embed="rId16"/>
                          <a:stretch>
                            <a:fillRect/>
                          </a:stretch>
                        </p:blipFill>
                        <p:spPr>
                          <a:xfrm>
                            <a:off x="6487006" y="3554249"/>
                            <a:ext cx="1878013" cy="485775"/>
                          </a:xfrm>
                          <a:prstGeom prst="rect">
                            <a:avLst/>
                          </a:prstGeom>
                        </p:spPr>
                      </p:pic>
                    </p:oleObj>
                  </mc:Fallback>
                </mc:AlternateContent>
              </a:graphicData>
            </a:graphic>
          </p:graphicFrame>
          <p:graphicFrame>
            <p:nvGraphicFramePr>
              <p:cNvPr id="23" name="Objekt 13"/>
              <p:cNvGraphicFramePr>
                <a:graphicFrameLocks noChangeAspect="1"/>
              </p:cNvGraphicFramePr>
              <p:nvPr>
                <p:extLst>
                  <p:ext uri="{D42A27DB-BD31-4B8C-83A1-F6EECF244321}">
                    <p14:modId xmlns:p14="http://schemas.microsoft.com/office/powerpoint/2010/main" val="2192346425"/>
                  </p:ext>
                </p:extLst>
              </p:nvPr>
            </p:nvGraphicFramePr>
            <p:xfrm>
              <a:off x="5132208" y="4103049"/>
              <a:ext cx="2314575" cy="319087"/>
            </p:xfrm>
            <a:graphic>
              <a:graphicData uri="http://schemas.openxmlformats.org/presentationml/2006/ole">
                <mc:AlternateContent xmlns:mc="http://schemas.openxmlformats.org/markup-compatibility/2006">
                  <mc:Choice xmlns:v="urn:schemas-microsoft-com:vml" Requires="v">
                    <p:oleObj spid="_x0000_s37060" name="Equation" r:id="rId17" imgW="1752480" imgH="241200" progId="Equation.DSMT4">
                      <p:embed/>
                    </p:oleObj>
                  </mc:Choice>
                  <mc:Fallback>
                    <p:oleObj name="Equation" r:id="rId17" imgW="1752480" imgH="241200" progId="Equation.DSMT4">
                      <p:embed/>
                      <p:pic>
                        <p:nvPicPr>
                          <p:cNvPr id="23" name="Objekt 13"/>
                          <p:cNvPicPr/>
                          <p:nvPr/>
                        </p:nvPicPr>
                        <p:blipFill>
                          <a:blip r:embed="rId18"/>
                          <a:stretch>
                            <a:fillRect/>
                          </a:stretch>
                        </p:blipFill>
                        <p:spPr>
                          <a:xfrm>
                            <a:off x="5132208" y="4103049"/>
                            <a:ext cx="2314575" cy="319087"/>
                          </a:xfrm>
                          <a:prstGeom prst="rect">
                            <a:avLst/>
                          </a:prstGeom>
                        </p:spPr>
                      </p:pic>
                    </p:oleObj>
                  </mc:Fallback>
                </mc:AlternateContent>
              </a:graphicData>
            </a:graphic>
          </p:graphicFrame>
          <p:graphicFrame>
            <p:nvGraphicFramePr>
              <p:cNvPr id="24" name="Objekt 13"/>
              <p:cNvGraphicFramePr>
                <a:graphicFrameLocks noChangeAspect="1"/>
              </p:cNvGraphicFramePr>
              <p:nvPr>
                <p:extLst>
                  <p:ext uri="{D42A27DB-BD31-4B8C-83A1-F6EECF244321}">
                    <p14:modId xmlns:p14="http://schemas.microsoft.com/office/powerpoint/2010/main" val="1319792362"/>
                  </p:ext>
                </p:extLst>
              </p:nvPr>
            </p:nvGraphicFramePr>
            <p:xfrm>
              <a:off x="7265814" y="4292911"/>
              <a:ext cx="2951162" cy="352425"/>
            </p:xfrm>
            <a:graphic>
              <a:graphicData uri="http://schemas.openxmlformats.org/presentationml/2006/ole">
                <mc:AlternateContent xmlns:mc="http://schemas.openxmlformats.org/markup-compatibility/2006">
                  <mc:Choice xmlns:v="urn:schemas-microsoft-com:vml" Requires="v">
                    <p:oleObj spid="_x0000_s37061" name="Equation" r:id="rId19" imgW="2234880" imgH="266400" progId="Equation.DSMT4">
                      <p:embed/>
                    </p:oleObj>
                  </mc:Choice>
                  <mc:Fallback>
                    <p:oleObj name="Equation" r:id="rId19" imgW="2234880" imgH="266400" progId="Equation.DSMT4">
                      <p:embed/>
                      <p:pic>
                        <p:nvPicPr>
                          <p:cNvPr id="24" name="Objekt 13"/>
                          <p:cNvPicPr/>
                          <p:nvPr/>
                        </p:nvPicPr>
                        <p:blipFill>
                          <a:blip r:embed="rId20"/>
                          <a:stretch>
                            <a:fillRect/>
                          </a:stretch>
                        </p:blipFill>
                        <p:spPr>
                          <a:xfrm>
                            <a:off x="7265814" y="4292911"/>
                            <a:ext cx="2951162" cy="352425"/>
                          </a:xfrm>
                          <a:prstGeom prst="rect">
                            <a:avLst/>
                          </a:prstGeom>
                        </p:spPr>
                      </p:pic>
                    </p:oleObj>
                  </mc:Fallback>
                </mc:AlternateContent>
              </a:graphicData>
            </a:graphic>
          </p:graphicFrame>
          <p:graphicFrame>
            <p:nvGraphicFramePr>
              <p:cNvPr id="25" name="Objekt 8"/>
              <p:cNvGraphicFramePr>
                <a:graphicFrameLocks noChangeAspect="1"/>
              </p:cNvGraphicFramePr>
              <p:nvPr>
                <p:extLst/>
              </p:nvPr>
            </p:nvGraphicFramePr>
            <p:xfrm>
              <a:off x="8387879" y="1877567"/>
              <a:ext cx="190500" cy="241300"/>
            </p:xfrm>
            <a:graphic>
              <a:graphicData uri="http://schemas.openxmlformats.org/presentationml/2006/ole">
                <mc:AlternateContent xmlns:mc="http://schemas.openxmlformats.org/markup-compatibility/2006">
                  <mc:Choice xmlns:v="urn:schemas-microsoft-com:vml" Requires="v">
                    <p:oleObj spid="_x0000_s37062" name="Equation" r:id="rId21" imgW="190440" imgH="241200" progId="Equation.DSMT4">
                      <p:embed/>
                    </p:oleObj>
                  </mc:Choice>
                  <mc:Fallback>
                    <p:oleObj name="Equation" r:id="rId21" imgW="190440" imgH="241200" progId="Equation.DSMT4">
                      <p:embed/>
                      <p:pic>
                        <p:nvPicPr>
                          <p:cNvPr id="25" name="Objekt 8"/>
                          <p:cNvPicPr/>
                          <p:nvPr/>
                        </p:nvPicPr>
                        <p:blipFill>
                          <a:blip r:embed="rId22"/>
                          <a:stretch>
                            <a:fillRect/>
                          </a:stretch>
                        </p:blipFill>
                        <p:spPr>
                          <a:xfrm>
                            <a:off x="8387879" y="1877567"/>
                            <a:ext cx="190500" cy="241300"/>
                          </a:xfrm>
                          <a:prstGeom prst="rect">
                            <a:avLst/>
                          </a:prstGeom>
                        </p:spPr>
                      </p:pic>
                    </p:oleObj>
                  </mc:Fallback>
                </mc:AlternateContent>
              </a:graphicData>
            </a:graphic>
          </p:graphicFrame>
          <p:graphicFrame>
            <p:nvGraphicFramePr>
              <p:cNvPr id="26" name="Objekt 8"/>
              <p:cNvGraphicFramePr>
                <a:graphicFrameLocks noChangeAspect="1"/>
              </p:cNvGraphicFramePr>
              <p:nvPr>
                <p:extLst/>
              </p:nvPr>
            </p:nvGraphicFramePr>
            <p:xfrm>
              <a:off x="8130233" y="2125222"/>
              <a:ext cx="165100" cy="177800"/>
            </p:xfrm>
            <a:graphic>
              <a:graphicData uri="http://schemas.openxmlformats.org/presentationml/2006/ole">
                <mc:AlternateContent xmlns:mc="http://schemas.openxmlformats.org/markup-compatibility/2006">
                  <mc:Choice xmlns:v="urn:schemas-microsoft-com:vml" Requires="v">
                    <p:oleObj spid="_x0000_s37063" name="Equation" r:id="rId23" imgW="164880" imgH="177480" progId="Equation.DSMT4">
                      <p:embed/>
                    </p:oleObj>
                  </mc:Choice>
                  <mc:Fallback>
                    <p:oleObj name="Equation" r:id="rId23" imgW="164880" imgH="177480" progId="Equation.DSMT4">
                      <p:embed/>
                      <p:pic>
                        <p:nvPicPr>
                          <p:cNvPr id="26" name="Objekt 8"/>
                          <p:cNvPicPr/>
                          <p:nvPr/>
                        </p:nvPicPr>
                        <p:blipFill>
                          <a:blip r:embed="rId24"/>
                          <a:stretch>
                            <a:fillRect/>
                          </a:stretch>
                        </p:blipFill>
                        <p:spPr>
                          <a:xfrm>
                            <a:off x="8130233" y="2125222"/>
                            <a:ext cx="165100" cy="177800"/>
                          </a:xfrm>
                          <a:prstGeom prst="rect">
                            <a:avLst/>
                          </a:prstGeom>
                        </p:spPr>
                      </p:pic>
                    </p:oleObj>
                  </mc:Fallback>
                </mc:AlternateContent>
              </a:graphicData>
            </a:graphic>
          </p:graphicFrame>
          <p:graphicFrame>
            <p:nvGraphicFramePr>
              <p:cNvPr id="27" name="Objekt 8"/>
              <p:cNvGraphicFramePr>
                <a:graphicFrameLocks noChangeAspect="1"/>
              </p:cNvGraphicFramePr>
              <p:nvPr>
                <p:extLst/>
              </p:nvPr>
            </p:nvGraphicFramePr>
            <p:xfrm>
              <a:off x="7290901" y="5220962"/>
              <a:ext cx="4241800" cy="520700"/>
            </p:xfrm>
            <a:graphic>
              <a:graphicData uri="http://schemas.openxmlformats.org/presentationml/2006/ole">
                <mc:AlternateContent xmlns:mc="http://schemas.openxmlformats.org/markup-compatibility/2006">
                  <mc:Choice xmlns:v="urn:schemas-microsoft-com:vml" Requires="v">
                    <p:oleObj spid="_x0000_s37064" name="Equation" r:id="rId25" imgW="4241520" imgH="520560" progId="Equation.DSMT4">
                      <p:embed/>
                    </p:oleObj>
                  </mc:Choice>
                  <mc:Fallback>
                    <p:oleObj name="Equation" r:id="rId25" imgW="4241520" imgH="520560" progId="Equation.DSMT4">
                      <p:embed/>
                      <p:pic>
                        <p:nvPicPr>
                          <p:cNvPr id="27" name="Objekt 8"/>
                          <p:cNvPicPr/>
                          <p:nvPr/>
                        </p:nvPicPr>
                        <p:blipFill>
                          <a:blip r:embed="rId26"/>
                          <a:stretch>
                            <a:fillRect/>
                          </a:stretch>
                        </p:blipFill>
                        <p:spPr>
                          <a:xfrm>
                            <a:off x="7290901" y="5220962"/>
                            <a:ext cx="4241800" cy="520700"/>
                          </a:xfrm>
                          <a:prstGeom prst="rect">
                            <a:avLst/>
                          </a:prstGeom>
                        </p:spPr>
                      </p:pic>
                    </p:oleObj>
                  </mc:Fallback>
                </mc:AlternateContent>
              </a:graphicData>
            </a:graphic>
          </p:graphicFrame>
        </p:grpSp>
        <p:sp>
          <p:nvSpPr>
            <p:cNvPr id="3" name="Rectangle 2"/>
            <p:cNvSpPr/>
            <p:nvPr/>
          </p:nvSpPr>
          <p:spPr>
            <a:xfrm>
              <a:off x="412114" y="3677217"/>
              <a:ext cx="7434470" cy="3108543"/>
            </a:xfrm>
            <a:prstGeom prst="rect">
              <a:avLst/>
            </a:prstGeom>
          </p:spPr>
          <p:txBody>
            <a:bodyPr wrap="square">
              <a:spAutoFit/>
            </a:bodyPr>
            <a:lstStyle/>
            <a:p>
              <a:r>
                <a:rPr lang="en-US" sz="1400">
                  <a:solidFill>
                    <a:srgbClr val="0000FF"/>
                  </a:solidFill>
                  <a:highlight>
                    <a:srgbClr val="FFFFFF"/>
                  </a:highlight>
                  <a:latin typeface="Consolas" panose="020B0609020204030204" pitchFamily="49" charset="0"/>
                </a:rPr>
                <a:t>public</a:t>
              </a:r>
              <a:r>
                <a:rPr lang="en-US" sz="1400">
                  <a:solidFill>
                    <a:srgbClr val="000000"/>
                  </a:solidFill>
                  <a:highlight>
                    <a:srgbClr val="FFFFFF"/>
                  </a:highlight>
                  <a:latin typeface="Consolas" panose="020B0609020204030204" pitchFamily="49" charset="0"/>
                </a:rPr>
                <a:t> </a:t>
              </a:r>
              <a:r>
                <a:rPr lang="en-US" sz="1400">
                  <a:solidFill>
                    <a:srgbClr val="0000FF"/>
                  </a:solidFill>
                  <a:highlight>
                    <a:srgbClr val="FFFFFF"/>
                  </a:highlight>
                  <a:latin typeface="Consolas" panose="020B0609020204030204" pitchFamily="49" charset="0"/>
                </a:rPr>
                <a:t>override</a:t>
              </a:r>
              <a:r>
                <a:rPr lang="en-US" sz="1400">
                  <a:solidFill>
                    <a:srgbClr val="000000"/>
                  </a:solidFill>
                  <a:highlight>
                    <a:srgbClr val="FFFFFF"/>
                  </a:highlight>
                  <a:latin typeface="Consolas" panose="020B0609020204030204" pitchFamily="49" charset="0"/>
                </a:rPr>
                <a:t> </a:t>
              </a:r>
              <a:r>
                <a:rPr lang="en-US" sz="1400">
                  <a:solidFill>
                    <a:srgbClr val="0000FF"/>
                  </a:solidFill>
                  <a:highlight>
                    <a:srgbClr val="FFFFFF"/>
                  </a:highlight>
                  <a:latin typeface="Consolas" panose="020B0609020204030204" pitchFamily="49" charset="0"/>
                </a:rPr>
                <a:t>double</a:t>
              </a:r>
              <a:r>
                <a:rPr lang="en-US" sz="1400">
                  <a:solidFill>
                    <a:srgbClr val="000000"/>
                  </a:solidFill>
                  <a:highlight>
                    <a:srgbClr val="FFFFFF"/>
                  </a:highlight>
                  <a:latin typeface="Consolas" panose="020B0609020204030204" pitchFamily="49" charset="0"/>
                </a:rPr>
                <a:t> Lambda_min(</a:t>
              </a:r>
              <a:r>
                <a:rPr lang="en-US" sz="1400">
                  <a:solidFill>
                    <a:srgbClr val="2B91AF"/>
                  </a:solidFill>
                  <a:highlight>
                    <a:srgbClr val="FFFFFF"/>
                  </a:highlight>
                  <a:latin typeface="Consolas" panose="020B0609020204030204" pitchFamily="49" charset="0"/>
                </a:rPr>
                <a:t>Ray</a:t>
              </a:r>
              <a:r>
                <a:rPr lang="en-US" sz="1400">
                  <a:solidFill>
                    <a:srgbClr val="000000"/>
                  </a:solidFill>
                  <a:highlight>
                    <a:srgbClr val="FFFFFF"/>
                  </a:highlight>
                  <a:latin typeface="Consolas" panose="020B0609020204030204" pitchFamily="49" charset="0"/>
                </a:rPr>
                <a:t> ray</a:t>
              </a:r>
              <a:r>
                <a:rPr lang="en-US" sz="1400" smtClean="0">
                  <a:solidFill>
                    <a:srgbClr val="000000"/>
                  </a:solidFill>
                  <a:highlight>
                    <a:srgbClr val="FFFFFF"/>
                  </a:highlight>
                  <a:latin typeface="Consolas" panose="020B0609020204030204" pitchFamily="49" charset="0"/>
                </a:rPr>
                <a:t>)</a:t>
              </a:r>
              <a:r>
                <a:rPr lang="de-DE" sz="1400" smtClean="0">
                  <a:solidFill>
                    <a:srgbClr val="000000"/>
                  </a:solidFill>
                  <a:highlight>
                    <a:srgbClr val="FFFFFF"/>
                  </a:highlight>
                  <a:latin typeface="Consolas" panose="020B0609020204030204" pitchFamily="49" charset="0"/>
                </a:rPr>
                <a:t> </a:t>
              </a:r>
              <a:r>
                <a:rPr lang="de-DE" sz="1400">
                  <a:solidFill>
                    <a:srgbClr val="000000"/>
                  </a:solidFill>
                  <a:highlight>
                    <a:srgbClr val="FFFFFF"/>
                  </a:highlight>
                  <a:latin typeface="Consolas" panose="020B0609020204030204" pitchFamily="49" charset="0"/>
                </a:rPr>
                <a:t>{</a:t>
              </a:r>
            </a:p>
            <a:p>
              <a:r>
                <a:rPr lang="en-US" sz="1400" smtClean="0">
                  <a:solidFill>
                    <a:srgbClr val="008000"/>
                  </a:solidFill>
                  <a:highlight>
                    <a:srgbClr val="FFFFFF"/>
                  </a:highlight>
                  <a:latin typeface="Consolas" panose="020B0609020204030204" pitchFamily="49" charset="0"/>
                </a:rPr>
                <a:t>//</a:t>
              </a:r>
              <a:r>
                <a:rPr lang="en-US" sz="1400">
                  <a:solidFill>
                    <a:srgbClr val="008000"/>
                  </a:solidFill>
                  <a:highlight>
                    <a:srgbClr val="FFFFFF"/>
                  </a:highlight>
                  <a:latin typeface="Consolas" panose="020B0609020204030204" pitchFamily="49" charset="0"/>
                </a:rPr>
                <a:t>double a = 1; because a=u*u; ray g:x=a+r*u; u is normalized</a:t>
              </a:r>
              <a:endParaRPr lang="en-US" sz="1400">
                <a:solidFill>
                  <a:srgbClr val="000000"/>
                </a:solidFill>
                <a:highlight>
                  <a:srgbClr val="FFFFFF"/>
                </a:highlight>
                <a:latin typeface="Consolas" panose="020B0609020204030204" pitchFamily="49" charset="0"/>
              </a:endParaRPr>
            </a:p>
            <a:p>
              <a:r>
                <a:rPr lang="en-US" sz="1400" smtClean="0">
                  <a:solidFill>
                    <a:srgbClr val="0000FF"/>
                  </a:solidFill>
                  <a:highlight>
                    <a:srgbClr val="FFFFFF"/>
                  </a:highlight>
                  <a:latin typeface="Consolas" panose="020B0609020204030204" pitchFamily="49" charset="0"/>
                </a:rPr>
                <a:t>double</a:t>
              </a:r>
              <a:r>
                <a:rPr lang="en-US" sz="1400" smtClean="0">
                  <a:solidFill>
                    <a:srgbClr val="000000"/>
                  </a:solidFill>
                  <a:highlight>
                    <a:srgbClr val="FFFFFF"/>
                  </a:highlight>
                  <a:latin typeface="Consolas" panose="020B0609020204030204" pitchFamily="49" charset="0"/>
                </a:rPr>
                <a:t> </a:t>
              </a:r>
              <a:r>
                <a:rPr lang="en-US" sz="1400">
                  <a:solidFill>
                    <a:srgbClr val="000000"/>
                  </a:solidFill>
                  <a:highlight>
                    <a:srgbClr val="FFFFFF"/>
                  </a:highlight>
                  <a:latin typeface="Consolas" panose="020B0609020204030204" pitchFamily="49" charset="0"/>
                </a:rPr>
                <a:t>b = 2 * (ray.get_a - get_m) * ray.get_u;</a:t>
              </a:r>
            </a:p>
            <a:p>
              <a:r>
                <a:rPr lang="en-US" sz="1400" smtClean="0">
                  <a:solidFill>
                    <a:srgbClr val="0000FF"/>
                  </a:solidFill>
                  <a:highlight>
                    <a:srgbClr val="FFFFFF"/>
                  </a:highlight>
                  <a:latin typeface="Consolas" panose="020B0609020204030204" pitchFamily="49" charset="0"/>
                </a:rPr>
                <a:t>double</a:t>
              </a:r>
              <a:r>
                <a:rPr lang="en-US" sz="1400" smtClean="0">
                  <a:solidFill>
                    <a:srgbClr val="000000"/>
                  </a:solidFill>
                  <a:highlight>
                    <a:srgbClr val="FFFFFF"/>
                  </a:highlight>
                  <a:latin typeface="Consolas" panose="020B0609020204030204" pitchFamily="49" charset="0"/>
                </a:rPr>
                <a:t> </a:t>
              </a:r>
              <a:r>
                <a:rPr lang="en-US" sz="1400">
                  <a:solidFill>
                    <a:srgbClr val="000000"/>
                  </a:solidFill>
                  <a:highlight>
                    <a:srgbClr val="FFFFFF"/>
                  </a:highlight>
                  <a:latin typeface="Consolas" panose="020B0609020204030204" pitchFamily="49" charset="0"/>
                </a:rPr>
                <a:t>c = (ray.get_a - get_m) * (ray.get_a - get_m) - radius*radius;</a:t>
              </a:r>
            </a:p>
            <a:p>
              <a:r>
                <a:rPr lang="fr-FR" sz="1400" smtClean="0">
                  <a:solidFill>
                    <a:srgbClr val="008000"/>
                  </a:solidFill>
                  <a:highlight>
                    <a:srgbClr val="FFFFFF"/>
                  </a:highlight>
                  <a:latin typeface="Consolas" panose="020B0609020204030204" pitchFamily="49" charset="0"/>
                </a:rPr>
                <a:t>//</a:t>
              </a:r>
              <a:r>
                <a:rPr lang="fr-FR" sz="1400">
                  <a:solidFill>
                    <a:srgbClr val="008000"/>
                  </a:solidFill>
                  <a:highlight>
                    <a:srgbClr val="FFFFFF"/>
                  </a:highlight>
                  <a:latin typeface="Consolas" panose="020B0609020204030204" pitchFamily="49" charset="0"/>
                </a:rPr>
                <a:t>double discriminant = b * b - 4 * a * c;</a:t>
              </a:r>
              <a:endParaRPr lang="fr-FR" sz="1400">
                <a:solidFill>
                  <a:srgbClr val="000000"/>
                </a:solidFill>
                <a:highlight>
                  <a:srgbClr val="FFFFFF"/>
                </a:highlight>
                <a:latin typeface="Consolas" panose="020B0609020204030204" pitchFamily="49" charset="0"/>
              </a:endParaRPr>
            </a:p>
            <a:p>
              <a:r>
                <a:rPr lang="fr-FR" sz="1400" smtClean="0">
                  <a:solidFill>
                    <a:srgbClr val="0000FF"/>
                  </a:solidFill>
                  <a:highlight>
                    <a:srgbClr val="FFFFFF"/>
                  </a:highlight>
                  <a:latin typeface="Consolas" panose="020B0609020204030204" pitchFamily="49" charset="0"/>
                </a:rPr>
                <a:t>double</a:t>
              </a:r>
              <a:r>
                <a:rPr lang="fr-FR" sz="1400" smtClean="0">
                  <a:solidFill>
                    <a:srgbClr val="000000"/>
                  </a:solidFill>
                  <a:highlight>
                    <a:srgbClr val="FFFFFF"/>
                  </a:highlight>
                  <a:latin typeface="Consolas" panose="020B0609020204030204" pitchFamily="49" charset="0"/>
                </a:rPr>
                <a:t> </a:t>
              </a:r>
              <a:r>
                <a:rPr lang="fr-FR" sz="1400">
                  <a:solidFill>
                    <a:srgbClr val="000000"/>
                  </a:solidFill>
                  <a:highlight>
                    <a:srgbClr val="FFFFFF"/>
                  </a:highlight>
                  <a:latin typeface="Consolas" panose="020B0609020204030204" pitchFamily="49" charset="0"/>
                </a:rPr>
                <a:t>discriminant = b * b - 4 * c;</a:t>
              </a:r>
            </a:p>
            <a:p>
              <a:r>
                <a:rPr lang="en-US" sz="1400" smtClean="0">
                  <a:solidFill>
                    <a:srgbClr val="0000FF"/>
                  </a:solidFill>
                  <a:highlight>
                    <a:srgbClr val="FFFFFF"/>
                  </a:highlight>
                  <a:latin typeface="Consolas" panose="020B0609020204030204" pitchFamily="49" charset="0"/>
                </a:rPr>
                <a:t>if</a:t>
              </a:r>
              <a:r>
                <a:rPr lang="en-US" sz="1400" smtClean="0">
                  <a:solidFill>
                    <a:srgbClr val="000000"/>
                  </a:solidFill>
                  <a:highlight>
                    <a:srgbClr val="FFFFFF"/>
                  </a:highlight>
                  <a:latin typeface="Consolas" panose="020B0609020204030204" pitchFamily="49" charset="0"/>
                </a:rPr>
                <a:t> </a:t>
              </a:r>
              <a:r>
                <a:rPr lang="en-US" sz="1400">
                  <a:solidFill>
                    <a:srgbClr val="000000"/>
                  </a:solidFill>
                  <a:highlight>
                    <a:srgbClr val="FFFFFF"/>
                  </a:highlight>
                  <a:latin typeface="Consolas" panose="020B0609020204030204" pitchFamily="49" charset="0"/>
                </a:rPr>
                <a:t>(discriminant &gt; 0</a:t>
              </a:r>
              <a:r>
                <a:rPr lang="en-US" sz="1400" smtClean="0">
                  <a:solidFill>
                    <a:srgbClr val="000000"/>
                  </a:solidFill>
                  <a:highlight>
                    <a:srgbClr val="FFFFFF"/>
                  </a:highlight>
                  <a:latin typeface="Consolas" panose="020B0609020204030204" pitchFamily="49" charset="0"/>
                </a:rPr>
                <a:t>)</a:t>
              </a:r>
              <a:r>
                <a:rPr lang="de-DE" sz="1400">
                  <a:solidFill>
                    <a:srgbClr val="000000"/>
                  </a:solidFill>
                  <a:highlight>
                    <a:srgbClr val="FFFFFF"/>
                  </a:highlight>
                  <a:latin typeface="Consolas" panose="020B0609020204030204" pitchFamily="49" charset="0"/>
                </a:rPr>
                <a:t> {</a:t>
              </a:r>
              <a:r>
                <a:rPr lang="en-US" sz="1400" smtClean="0">
                  <a:solidFill>
                    <a:srgbClr val="008000"/>
                  </a:solidFill>
                  <a:highlight>
                    <a:srgbClr val="FFFFFF"/>
                  </a:highlight>
                  <a:latin typeface="Consolas" panose="020B0609020204030204" pitchFamily="49" charset="0"/>
                </a:rPr>
                <a:t>//</a:t>
              </a:r>
              <a:r>
                <a:rPr lang="en-US" sz="1400">
                  <a:solidFill>
                    <a:srgbClr val="008000"/>
                  </a:solidFill>
                  <a:highlight>
                    <a:srgbClr val="FFFFFF"/>
                  </a:highlight>
                  <a:latin typeface="Consolas" panose="020B0609020204030204" pitchFamily="49" charset="0"/>
                </a:rPr>
                <a:t>ray intersects </a:t>
              </a:r>
              <a:r>
                <a:rPr lang="en-US" sz="1400" smtClean="0">
                  <a:solidFill>
                    <a:srgbClr val="008000"/>
                  </a:solidFill>
                  <a:highlight>
                    <a:srgbClr val="FFFFFF"/>
                  </a:highlight>
                  <a:latin typeface="Consolas" panose="020B0609020204030204" pitchFamily="49" charset="0"/>
                </a:rPr>
                <a:t>sphere</a:t>
              </a:r>
              <a:r>
                <a:rPr lang="de-DE" sz="1400" smtClean="0">
                  <a:solidFill>
                    <a:srgbClr val="000000"/>
                  </a:solidFill>
                  <a:highlight>
                    <a:srgbClr val="FFFFFF"/>
                  </a:highlight>
                  <a:latin typeface="Consolas" panose="020B0609020204030204" pitchFamily="49" charset="0"/>
                </a:rPr>
                <a:t>          </a:t>
              </a:r>
              <a:endParaRPr lang="de-DE" sz="1400">
                <a:solidFill>
                  <a:srgbClr val="000000"/>
                </a:solidFill>
                <a:highlight>
                  <a:srgbClr val="FFFFFF"/>
                </a:highlight>
                <a:latin typeface="Consolas" panose="020B0609020204030204" pitchFamily="49" charset="0"/>
              </a:endParaRPr>
            </a:p>
            <a:p>
              <a:r>
                <a:rPr lang="de-DE" sz="1400" smtClean="0">
                  <a:solidFill>
                    <a:srgbClr val="000000"/>
                  </a:solidFill>
                  <a:highlight>
                    <a:srgbClr val="FFFFFF"/>
                  </a:highlight>
                  <a:latin typeface="Consolas" panose="020B0609020204030204" pitchFamily="49" charset="0"/>
                </a:rPr>
                <a:t>   </a:t>
              </a:r>
              <a:r>
                <a:rPr lang="de-DE" sz="1400">
                  <a:solidFill>
                    <a:srgbClr val="008000"/>
                  </a:solidFill>
                  <a:highlight>
                    <a:srgbClr val="FFFFFF"/>
                  </a:highlight>
                  <a:latin typeface="Consolas" panose="020B0609020204030204" pitchFamily="49" charset="0"/>
                </a:rPr>
                <a:t>//(-b +- sqrt(b^2-4ac))/(2a)</a:t>
              </a:r>
              <a:endParaRPr lang="de-DE" sz="1400">
                <a:solidFill>
                  <a:srgbClr val="000000"/>
                </a:solidFill>
                <a:highlight>
                  <a:srgbClr val="FFFFFF"/>
                </a:highlight>
                <a:latin typeface="Consolas" panose="020B0609020204030204" pitchFamily="49" charset="0"/>
              </a:endParaRPr>
            </a:p>
            <a:p>
              <a:r>
                <a:rPr lang="fr-FR" sz="1400" smtClean="0">
                  <a:solidFill>
                    <a:srgbClr val="000000"/>
                  </a:solidFill>
                  <a:highlight>
                    <a:srgbClr val="FFFFFF"/>
                  </a:highlight>
                  <a:latin typeface="Consolas" panose="020B0609020204030204" pitchFamily="49" charset="0"/>
                </a:rPr>
                <a:t>   </a:t>
              </a:r>
              <a:r>
                <a:rPr lang="fr-FR" sz="1400">
                  <a:solidFill>
                    <a:srgbClr val="0000FF"/>
                  </a:solidFill>
                  <a:highlight>
                    <a:srgbClr val="FFFFFF"/>
                  </a:highlight>
                  <a:latin typeface="Consolas" panose="020B0609020204030204" pitchFamily="49" charset="0"/>
                </a:rPr>
                <a:t>double</a:t>
              </a:r>
              <a:r>
                <a:rPr lang="fr-FR" sz="1400">
                  <a:solidFill>
                    <a:srgbClr val="000000"/>
                  </a:solidFill>
                  <a:highlight>
                    <a:srgbClr val="FFFFFF"/>
                  </a:highlight>
                  <a:latin typeface="Consolas" panose="020B0609020204030204" pitchFamily="49" charset="0"/>
                </a:rPr>
                <a:t> r1 = (-b - </a:t>
              </a:r>
              <a:r>
                <a:rPr lang="fr-FR" sz="1400">
                  <a:solidFill>
                    <a:srgbClr val="2B91AF"/>
                  </a:solidFill>
                  <a:highlight>
                    <a:srgbClr val="FFFFFF"/>
                  </a:highlight>
                  <a:latin typeface="Consolas" panose="020B0609020204030204" pitchFamily="49" charset="0"/>
                </a:rPr>
                <a:t>Math</a:t>
              </a:r>
              <a:r>
                <a:rPr lang="fr-FR" sz="1400">
                  <a:solidFill>
                    <a:srgbClr val="000000"/>
                  </a:solidFill>
                  <a:highlight>
                    <a:srgbClr val="FFFFFF"/>
                  </a:highlight>
                  <a:latin typeface="Consolas" panose="020B0609020204030204" pitchFamily="49" charset="0"/>
                </a:rPr>
                <a:t>.Sqrt(discriminant)) / 2.0 - 0.0001;</a:t>
              </a:r>
              <a:r>
                <a:rPr lang="fr-FR" sz="1400">
                  <a:solidFill>
                    <a:srgbClr val="008000"/>
                  </a:solidFill>
                  <a:highlight>
                    <a:srgbClr val="FFFFFF"/>
                  </a:highlight>
                  <a:latin typeface="Consolas" panose="020B0609020204030204" pitchFamily="49" charset="0"/>
                </a:rPr>
                <a:t>//a=1</a:t>
              </a:r>
              <a:endParaRPr lang="fr-FR" sz="1400">
                <a:solidFill>
                  <a:srgbClr val="000000"/>
                </a:solidFill>
                <a:highlight>
                  <a:srgbClr val="FFFFFF"/>
                </a:highlight>
                <a:latin typeface="Consolas" panose="020B0609020204030204" pitchFamily="49" charset="0"/>
              </a:endParaRPr>
            </a:p>
            <a:p>
              <a:r>
                <a:rPr lang="en-US" sz="1400" smtClean="0">
                  <a:solidFill>
                    <a:srgbClr val="000000"/>
                  </a:solidFill>
                  <a:highlight>
                    <a:srgbClr val="FFFFFF"/>
                  </a:highlight>
                  <a:latin typeface="Consolas" panose="020B0609020204030204" pitchFamily="49" charset="0"/>
                </a:rPr>
                <a:t>   </a:t>
              </a:r>
              <a:r>
                <a:rPr lang="en-US" sz="1400">
                  <a:solidFill>
                    <a:srgbClr val="0000FF"/>
                  </a:solidFill>
                  <a:highlight>
                    <a:srgbClr val="FFFFFF"/>
                  </a:highlight>
                  <a:latin typeface="Consolas" panose="020B0609020204030204" pitchFamily="49" charset="0"/>
                </a:rPr>
                <a:t>if</a:t>
              </a:r>
              <a:r>
                <a:rPr lang="en-US" sz="1400">
                  <a:solidFill>
                    <a:srgbClr val="000000"/>
                  </a:solidFill>
                  <a:highlight>
                    <a:srgbClr val="FFFFFF"/>
                  </a:highlight>
                  <a:latin typeface="Consolas" panose="020B0609020204030204" pitchFamily="49" charset="0"/>
                </a:rPr>
                <a:t> (r1 &gt; 0) </a:t>
              </a:r>
              <a:r>
                <a:rPr lang="en-US" sz="1400">
                  <a:solidFill>
                    <a:srgbClr val="0000FF"/>
                  </a:solidFill>
                  <a:highlight>
                    <a:srgbClr val="FFFFFF"/>
                  </a:highlight>
                  <a:latin typeface="Consolas" panose="020B0609020204030204" pitchFamily="49" charset="0"/>
                </a:rPr>
                <a:t>return</a:t>
              </a:r>
              <a:r>
                <a:rPr lang="en-US" sz="1400">
                  <a:solidFill>
                    <a:srgbClr val="000000"/>
                  </a:solidFill>
                  <a:highlight>
                    <a:srgbClr val="FFFFFF"/>
                  </a:highlight>
                  <a:latin typeface="Consolas" panose="020B0609020204030204" pitchFamily="49" charset="0"/>
                </a:rPr>
                <a:t> r1;</a:t>
              </a:r>
              <a:r>
                <a:rPr lang="en-US" sz="1400">
                  <a:solidFill>
                    <a:srgbClr val="008000"/>
                  </a:solidFill>
                  <a:highlight>
                    <a:srgbClr val="FFFFFF"/>
                  </a:highlight>
                  <a:latin typeface="Consolas" panose="020B0609020204030204" pitchFamily="49" charset="0"/>
                </a:rPr>
                <a:t>//closest point of intersection</a:t>
              </a:r>
              <a:endParaRPr lang="en-US" sz="1400">
                <a:solidFill>
                  <a:srgbClr val="000000"/>
                </a:solidFill>
                <a:highlight>
                  <a:srgbClr val="FFFFFF"/>
                </a:highlight>
                <a:latin typeface="Consolas" panose="020B0609020204030204" pitchFamily="49" charset="0"/>
              </a:endParaRPr>
            </a:p>
            <a:p>
              <a:r>
                <a:rPr lang="de-DE" sz="1400" smtClean="0">
                  <a:solidFill>
                    <a:srgbClr val="000000"/>
                  </a:solidFill>
                  <a:highlight>
                    <a:srgbClr val="FFFFFF"/>
                  </a:highlight>
                  <a:latin typeface="Consolas" panose="020B0609020204030204" pitchFamily="49" charset="0"/>
                </a:rPr>
                <a:t>   </a:t>
              </a:r>
              <a:r>
                <a:rPr lang="de-DE" sz="1400" smtClean="0">
                  <a:solidFill>
                    <a:srgbClr val="0000FF"/>
                  </a:solidFill>
                  <a:highlight>
                    <a:srgbClr val="FFFFFF"/>
                  </a:highlight>
                  <a:latin typeface="Consolas" panose="020B0609020204030204" pitchFamily="49" charset="0"/>
                </a:rPr>
                <a:t>else</a:t>
              </a:r>
              <a:r>
                <a:rPr lang="en-US" sz="1400" smtClean="0">
                  <a:solidFill>
                    <a:srgbClr val="000000"/>
                  </a:solidFill>
                  <a:highlight>
                    <a:srgbClr val="FFFFFF"/>
                  </a:highlight>
                  <a:latin typeface="Consolas" panose="020B0609020204030204" pitchFamily="49" charset="0"/>
                </a:rPr>
                <a:t> </a:t>
              </a:r>
              <a:r>
                <a:rPr lang="en-US" sz="1400">
                  <a:solidFill>
                    <a:srgbClr val="000000"/>
                  </a:solidFill>
                  <a:highlight>
                    <a:srgbClr val="FFFFFF"/>
                  </a:highlight>
                  <a:latin typeface="Consolas" panose="020B0609020204030204" pitchFamily="49" charset="0"/>
                </a:rPr>
                <a:t>{</a:t>
              </a:r>
              <a:r>
                <a:rPr lang="en-US" sz="1400">
                  <a:solidFill>
                    <a:srgbClr val="008000"/>
                  </a:solidFill>
                  <a:highlight>
                    <a:srgbClr val="FFFFFF"/>
                  </a:highlight>
                  <a:latin typeface="Consolas" panose="020B0609020204030204" pitchFamily="49" charset="0"/>
                </a:rPr>
                <a:t>//Camera is inside the sphere</a:t>
              </a:r>
              <a:endParaRPr lang="en-US" sz="1400">
                <a:solidFill>
                  <a:srgbClr val="000000"/>
                </a:solidFill>
                <a:highlight>
                  <a:srgbClr val="FFFFFF"/>
                </a:highlight>
                <a:latin typeface="Consolas" panose="020B0609020204030204" pitchFamily="49" charset="0"/>
              </a:endParaRPr>
            </a:p>
            <a:p>
              <a:r>
                <a:rPr lang="fr-FR" sz="1400" smtClean="0">
                  <a:solidFill>
                    <a:srgbClr val="000000"/>
                  </a:solidFill>
                  <a:highlight>
                    <a:srgbClr val="FFFFFF"/>
                  </a:highlight>
                  <a:latin typeface="Consolas" panose="020B0609020204030204" pitchFamily="49" charset="0"/>
                </a:rPr>
                <a:t>      </a:t>
              </a:r>
              <a:r>
                <a:rPr lang="fr-FR" sz="1400">
                  <a:solidFill>
                    <a:srgbClr val="0000FF"/>
                  </a:solidFill>
                  <a:highlight>
                    <a:srgbClr val="FFFFFF"/>
                  </a:highlight>
                  <a:latin typeface="Consolas" panose="020B0609020204030204" pitchFamily="49" charset="0"/>
                </a:rPr>
                <a:t>double</a:t>
              </a:r>
              <a:r>
                <a:rPr lang="fr-FR" sz="1400">
                  <a:solidFill>
                    <a:srgbClr val="000000"/>
                  </a:solidFill>
                  <a:highlight>
                    <a:srgbClr val="FFFFFF"/>
                  </a:highlight>
                  <a:latin typeface="Consolas" panose="020B0609020204030204" pitchFamily="49" charset="0"/>
                </a:rPr>
                <a:t> r2 = (-b + </a:t>
              </a:r>
              <a:r>
                <a:rPr lang="fr-FR" sz="1400">
                  <a:solidFill>
                    <a:srgbClr val="2B91AF"/>
                  </a:solidFill>
                  <a:highlight>
                    <a:srgbClr val="FFFFFF"/>
                  </a:highlight>
                  <a:latin typeface="Consolas" panose="020B0609020204030204" pitchFamily="49" charset="0"/>
                </a:rPr>
                <a:t>Math</a:t>
              </a:r>
              <a:r>
                <a:rPr lang="fr-FR" sz="1400">
                  <a:solidFill>
                    <a:srgbClr val="000000"/>
                  </a:solidFill>
                  <a:highlight>
                    <a:srgbClr val="FFFFFF"/>
                  </a:highlight>
                  <a:latin typeface="Consolas" panose="020B0609020204030204" pitchFamily="49" charset="0"/>
                </a:rPr>
                <a:t>.Sqrt(discriminant)) / 2.0 - 0.0001;</a:t>
              </a:r>
            </a:p>
            <a:p>
              <a:r>
                <a:rPr lang="de-DE" sz="1400" smtClean="0">
                  <a:solidFill>
                    <a:srgbClr val="000000"/>
                  </a:solidFill>
                  <a:highlight>
                    <a:srgbClr val="FFFFFF"/>
                  </a:highlight>
                  <a:latin typeface="Consolas" panose="020B0609020204030204" pitchFamily="49" charset="0"/>
                </a:rPr>
                <a:t>      </a:t>
              </a:r>
              <a:r>
                <a:rPr lang="de-DE" sz="1400">
                  <a:solidFill>
                    <a:srgbClr val="0000FF"/>
                  </a:solidFill>
                  <a:highlight>
                    <a:srgbClr val="FFFFFF"/>
                  </a:highlight>
                  <a:latin typeface="Consolas" panose="020B0609020204030204" pitchFamily="49" charset="0"/>
                </a:rPr>
                <a:t>return</a:t>
              </a:r>
              <a:r>
                <a:rPr lang="de-DE" sz="1400">
                  <a:solidFill>
                    <a:srgbClr val="000000"/>
                  </a:solidFill>
                  <a:highlight>
                    <a:srgbClr val="FFFFFF"/>
                  </a:highlight>
                  <a:latin typeface="Consolas" panose="020B0609020204030204" pitchFamily="49" charset="0"/>
                </a:rPr>
                <a:t> r2;</a:t>
              </a:r>
            </a:p>
            <a:p>
              <a:r>
                <a:rPr lang="de-DE" sz="1400" smtClean="0">
                  <a:solidFill>
                    <a:srgbClr val="000000"/>
                  </a:solidFill>
                  <a:highlight>
                    <a:srgbClr val="FFFFFF"/>
                  </a:highlight>
                  <a:latin typeface="Consolas" panose="020B0609020204030204" pitchFamily="49" charset="0"/>
                </a:rPr>
                <a:t>   }</a:t>
              </a:r>
              <a:r>
                <a:rPr lang="en-US" sz="1400" smtClean="0">
                  <a:solidFill>
                    <a:srgbClr val="000000"/>
                  </a:solidFill>
                  <a:highlight>
                    <a:srgbClr val="FFFFFF"/>
                  </a:highlight>
                  <a:latin typeface="Consolas" panose="020B0609020204030204" pitchFamily="49" charset="0"/>
                </a:rPr>
                <a:t> } </a:t>
              </a:r>
              <a:r>
                <a:rPr lang="en-US" sz="1400">
                  <a:solidFill>
                    <a:srgbClr val="0000FF"/>
                  </a:solidFill>
                  <a:highlight>
                    <a:srgbClr val="FFFFFF"/>
                  </a:highlight>
                  <a:latin typeface="Consolas" panose="020B0609020204030204" pitchFamily="49" charset="0"/>
                </a:rPr>
                <a:t>else</a:t>
              </a:r>
              <a:r>
                <a:rPr lang="en-US" sz="1400">
                  <a:solidFill>
                    <a:srgbClr val="000000"/>
                  </a:solidFill>
                  <a:highlight>
                    <a:srgbClr val="FFFFFF"/>
                  </a:highlight>
                  <a:latin typeface="Consolas" panose="020B0609020204030204" pitchFamily="49" charset="0"/>
                </a:rPr>
                <a:t> </a:t>
              </a:r>
              <a:r>
                <a:rPr lang="en-US" sz="1400">
                  <a:solidFill>
                    <a:srgbClr val="0000FF"/>
                  </a:solidFill>
                  <a:highlight>
                    <a:srgbClr val="FFFFFF"/>
                  </a:highlight>
                  <a:latin typeface="Consolas" panose="020B0609020204030204" pitchFamily="49" charset="0"/>
                </a:rPr>
                <a:t>return</a:t>
              </a:r>
              <a:r>
                <a:rPr lang="en-US" sz="1400">
                  <a:solidFill>
                    <a:srgbClr val="000000"/>
                  </a:solidFill>
                  <a:highlight>
                    <a:srgbClr val="FFFFFF"/>
                  </a:highlight>
                  <a:latin typeface="Consolas" panose="020B0609020204030204" pitchFamily="49" charset="0"/>
                </a:rPr>
                <a:t> -1</a:t>
              </a:r>
              <a:r>
                <a:rPr lang="en-US" sz="1400" smtClean="0">
                  <a:solidFill>
                    <a:srgbClr val="000000"/>
                  </a:solidFill>
                  <a:highlight>
                    <a:srgbClr val="FFFFFF"/>
                  </a:highlight>
                  <a:latin typeface="Consolas" panose="020B0609020204030204" pitchFamily="49" charset="0"/>
                </a:rPr>
                <a:t>;</a:t>
              </a:r>
              <a:r>
                <a:rPr lang="de-DE" sz="1400">
                  <a:solidFill>
                    <a:srgbClr val="000000"/>
                  </a:solidFill>
                  <a:highlight>
                    <a:srgbClr val="FFFFFF"/>
                  </a:highlight>
                  <a:latin typeface="Consolas" panose="020B0609020204030204" pitchFamily="49" charset="0"/>
                </a:rPr>
                <a:t> }</a:t>
              </a:r>
              <a:r>
                <a:rPr lang="en-US" sz="1400" smtClean="0">
                  <a:solidFill>
                    <a:srgbClr val="008000"/>
                  </a:solidFill>
                  <a:highlight>
                    <a:srgbClr val="FFFFFF"/>
                  </a:highlight>
                  <a:latin typeface="Consolas" panose="020B0609020204030204" pitchFamily="49" charset="0"/>
                </a:rPr>
                <a:t>//</a:t>
              </a:r>
              <a:r>
                <a:rPr lang="en-US" sz="1400">
                  <a:solidFill>
                    <a:srgbClr val="008000"/>
                  </a:solidFill>
                  <a:highlight>
                    <a:srgbClr val="FFFFFF"/>
                  </a:highlight>
                  <a:latin typeface="Consolas" panose="020B0609020204030204" pitchFamily="49" charset="0"/>
                </a:rPr>
                <a:t>no intersection of ray and </a:t>
              </a:r>
              <a:r>
                <a:rPr lang="en-US" sz="1400" smtClean="0">
                  <a:solidFill>
                    <a:srgbClr val="008000"/>
                  </a:solidFill>
                  <a:highlight>
                    <a:srgbClr val="FFFFFF"/>
                  </a:highlight>
                  <a:latin typeface="Consolas" panose="020B0609020204030204" pitchFamily="49" charset="0"/>
                </a:rPr>
                <a:t>sphere</a:t>
              </a:r>
              <a:endParaRPr lang="en-US" sz="1400">
                <a:solidFill>
                  <a:srgbClr val="000000"/>
                </a:solidFill>
                <a:highlight>
                  <a:srgbClr val="FFFFFF"/>
                </a:highlight>
                <a:latin typeface="Consolas" panose="020B0609020204030204" pitchFamily="49" charset="0"/>
              </a:endParaRPr>
            </a:p>
          </p:txBody>
        </p:sp>
        <p:graphicFrame>
          <p:nvGraphicFramePr>
            <p:cNvPr id="29" name="Objekt 13"/>
            <p:cNvGraphicFramePr>
              <a:graphicFrameLocks noChangeAspect="1"/>
            </p:cNvGraphicFramePr>
            <p:nvPr>
              <p:extLst>
                <p:ext uri="{D42A27DB-BD31-4B8C-83A1-F6EECF244321}">
                  <p14:modId xmlns:p14="http://schemas.microsoft.com/office/powerpoint/2010/main" val="1844265357"/>
                </p:ext>
              </p:extLst>
            </p:nvPr>
          </p:nvGraphicFramePr>
          <p:xfrm>
            <a:off x="5132208" y="4675023"/>
            <a:ext cx="2330450" cy="685800"/>
          </p:xfrm>
          <a:graphic>
            <a:graphicData uri="http://schemas.openxmlformats.org/presentationml/2006/ole">
              <mc:AlternateContent xmlns:mc="http://schemas.openxmlformats.org/markup-compatibility/2006">
                <mc:Choice xmlns:v="urn:schemas-microsoft-com:vml" Requires="v">
                  <p:oleObj spid="_x0000_s37065" name="Equation" r:id="rId27" imgW="1765080" imgH="520560" progId="Equation.DSMT4">
                    <p:embed/>
                  </p:oleObj>
                </mc:Choice>
                <mc:Fallback>
                  <p:oleObj name="Equation" r:id="rId27" imgW="1765080" imgH="520560" progId="Equation.DSMT4">
                    <p:embed/>
                    <p:pic>
                      <p:nvPicPr>
                        <p:cNvPr id="22" name="Objekt 13"/>
                        <p:cNvPicPr/>
                        <p:nvPr/>
                      </p:nvPicPr>
                      <p:blipFill>
                        <a:blip r:embed="rId28"/>
                        <a:stretch>
                          <a:fillRect/>
                        </a:stretch>
                      </p:blipFill>
                      <p:spPr>
                        <a:xfrm>
                          <a:off x="5132208" y="4675023"/>
                          <a:ext cx="2330450" cy="685800"/>
                        </a:xfrm>
                        <a:prstGeom prst="rect">
                          <a:avLst/>
                        </a:prstGeom>
                      </p:spPr>
                    </p:pic>
                  </p:oleObj>
                </mc:Fallback>
              </mc:AlternateContent>
            </a:graphicData>
          </a:graphic>
        </p:graphicFrame>
      </p:grpSp>
    </p:spTree>
    <p:extLst>
      <p:ext uri="{BB962C8B-B14F-4D97-AF65-F5344CB8AC3E}">
        <p14:creationId xmlns:p14="http://schemas.microsoft.com/office/powerpoint/2010/main" val="16350076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2149</Words>
  <Application>Microsoft Office PowerPoint</Application>
  <PresentationFormat>Widescreen</PresentationFormat>
  <Paragraphs>224</Paragraphs>
  <Slides>19</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7" baseType="lpstr">
      <vt:lpstr>Arial</vt:lpstr>
      <vt:lpstr>Arial Unicode MS</vt:lpstr>
      <vt:lpstr>Calibri</vt:lpstr>
      <vt:lpstr>Cambria Math</vt:lpstr>
      <vt:lpstr>Consolas</vt:lpstr>
      <vt:lpstr>Times New Roman</vt: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ich</dc:creator>
  <cp:lastModifiedBy>ich</cp:lastModifiedBy>
  <cp:revision>271</cp:revision>
  <cp:lastPrinted>2015-09-05T15:50:37Z</cp:lastPrinted>
  <dcterms:created xsi:type="dcterms:W3CDTF">2015-08-23T17:58:32Z</dcterms:created>
  <dcterms:modified xsi:type="dcterms:W3CDTF">2015-09-12T09:49:10Z</dcterms:modified>
</cp:coreProperties>
</file>